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68" r:id="rId4"/>
    <p:sldId id="270" r:id="rId5"/>
    <p:sldId id="257" r:id="rId6"/>
    <p:sldId id="258" r:id="rId7"/>
    <p:sldId id="283" r:id="rId8"/>
    <p:sldId id="273" r:id="rId9"/>
    <p:sldId id="274" r:id="rId10"/>
    <p:sldId id="275" r:id="rId11"/>
    <p:sldId id="276" r:id="rId12"/>
    <p:sldId id="260" r:id="rId13"/>
    <p:sldId id="261" r:id="rId14"/>
    <p:sldId id="262" r:id="rId15"/>
    <p:sldId id="277" r:id="rId16"/>
    <p:sldId id="278" r:id="rId17"/>
    <p:sldId id="279" r:id="rId18"/>
    <p:sldId id="280" r:id="rId19"/>
    <p:sldId id="282" r:id="rId20"/>
    <p:sldId id="266" r:id="rId21"/>
    <p:sldId id="26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84"/>
  </p:normalViewPr>
  <p:slideViewPr>
    <p:cSldViewPr snapToGrid="0" snapToObjects="1">
      <p:cViewPr varScale="1">
        <p:scale>
          <a:sx n="72" d="100"/>
          <a:sy n="72" d="100"/>
        </p:scale>
        <p:origin x="-106" y="-2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73115-F7A2-B244-BD95-EA4EA61A7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877313"/>
          </a:xfrm>
        </p:spPr>
        <p:txBody>
          <a:bodyPr/>
          <a:lstStyle/>
          <a:p>
            <a:r>
              <a:rPr lang="x-none" dirty="0">
                <a:latin typeface="Al Nile" pitchFamily="2" charset="-78"/>
                <a:cs typeface="Al Nile" pitchFamily="2" charset="-78"/>
              </a:rPr>
              <a:t>Meslek SeçİMİNDE</a:t>
            </a:r>
            <a:br>
              <a:rPr lang="x-none" dirty="0">
                <a:latin typeface="Al Nile" pitchFamily="2" charset="-78"/>
                <a:cs typeface="Al Nile" pitchFamily="2" charset="-78"/>
              </a:rPr>
            </a:br>
            <a:r>
              <a:rPr lang="x-none" dirty="0">
                <a:latin typeface="Al Nile" pitchFamily="2" charset="-78"/>
                <a:cs typeface="Al Nile" pitchFamily="2" charset="-78"/>
              </a:rPr>
              <a:t>AİLELER</a:t>
            </a:r>
          </a:p>
        </p:txBody>
      </p:sp>
    </p:spTree>
    <p:extLst>
      <p:ext uri="{BB962C8B-B14F-4D97-AF65-F5344CB8AC3E}">
        <p14:creationId xmlns:p14="http://schemas.microsoft.com/office/powerpoint/2010/main" xmlns="" val="3405309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3AB1EC-1AB5-754A-A69A-B6B2997A1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cap="none" dirty="0"/>
              <a:t>Aile olarak bu süreçte neler yapabiliriz</a:t>
            </a:r>
            <a:r>
              <a:rPr lang="en-US" cap="none" dirty="0"/>
              <a:t> ?</a:t>
            </a:r>
            <a:endParaRPr lang="x-none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090369-7999-6146-81EC-299C0CE6245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cap="none" dirty="0" err="1"/>
              <a:t>Çocuğumuz</a:t>
            </a:r>
            <a:r>
              <a:rPr lang="en-US" cap="none" dirty="0"/>
              <a:t> </a:t>
            </a:r>
            <a:r>
              <a:rPr lang="en-US" cap="none" dirty="0" err="1"/>
              <a:t>yaz</a:t>
            </a:r>
            <a:r>
              <a:rPr lang="en-US" cap="none" dirty="0"/>
              <a:t> </a:t>
            </a:r>
            <a:r>
              <a:rPr lang="en-US" cap="none" dirty="0" err="1"/>
              <a:t>tatilinde</a:t>
            </a:r>
            <a:r>
              <a:rPr lang="en-US" cap="none" dirty="0"/>
              <a:t> </a:t>
            </a:r>
            <a:r>
              <a:rPr lang="en-US" cap="none" dirty="0" err="1"/>
              <a:t>çalışmak</a:t>
            </a:r>
            <a:r>
              <a:rPr lang="en-US" cap="none" dirty="0"/>
              <a:t> </a:t>
            </a:r>
            <a:r>
              <a:rPr lang="en-US" cap="none" dirty="0" err="1"/>
              <a:t>istiyorsa</a:t>
            </a:r>
            <a:r>
              <a:rPr lang="en-US" cap="none" dirty="0"/>
              <a:t> </a:t>
            </a:r>
            <a:r>
              <a:rPr lang="en-US" cap="none" dirty="0" err="1"/>
              <a:t>onu</a:t>
            </a:r>
            <a:r>
              <a:rPr lang="en-US" cap="none" dirty="0"/>
              <a:t> </a:t>
            </a:r>
            <a:r>
              <a:rPr lang="en-US" cap="none" dirty="0" err="1"/>
              <a:t>yüreklendirmek</a:t>
            </a:r>
            <a:r>
              <a:rPr lang="en-US" cap="none" dirty="0"/>
              <a:t>, </a:t>
            </a:r>
            <a:r>
              <a:rPr lang="en-US" cap="none" dirty="0" err="1"/>
              <a:t>olanak</a:t>
            </a:r>
            <a:r>
              <a:rPr lang="en-US" cap="none" dirty="0"/>
              <a:t> </a:t>
            </a:r>
            <a:r>
              <a:rPr lang="en-US" cap="none" dirty="0" err="1"/>
              <a:t>yaratmak</a:t>
            </a:r>
            <a:r>
              <a:rPr lang="en-US" cap="none" dirty="0"/>
              <a:t>. </a:t>
            </a:r>
          </a:p>
          <a:p>
            <a:r>
              <a:rPr lang="en-US" cap="none" dirty="0" err="1"/>
              <a:t>Kendini</a:t>
            </a:r>
            <a:r>
              <a:rPr lang="en-US" cap="none" dirty="0"/>
              <a:t> </a:t>
            </a:r>
            <a:r>
              <a:rPr lang="en-US" cap="none" dirty="0" err="1"/>
              <a:t>gerçekleştirebileceği</a:t>
            </a:r>
            <a:r>
              <a:rPr lang="en-US" cap="none" dirty="0"/>
              <a:t>, </a:t>
            </a:r>
            <a:r>
              <a:rPr lang="en-US" cap="none" dirty="0" err="1"/>
              <a:t>mutlu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başarılı</a:t>
            </a:r>
            <a:r>
              <a:rPr lang="en-US" cap="none" dirty="0"/>
              <a:t> </a:t>
            </a:r>
            <a:r>
              <a:rPr lang="en-US" cap="none" dirty="0" err="1"/>
              <a:t>olabileceği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</a:t>
            </a:r>
            <a:r>
              <a:rPr lang="en-US" cap="none" dirty="0" err="1"/>
              <a:t>mesleği</a:t>
            </a:r>
            <a:r>
              <a:rPr lang="en-US" cap="none" dirty="0"/>
              <a:t> </a:t>
            </a:r>
            <a:r>
              <a:rPr lang="en-US" cap="none" dirty="0" err="1"/>
              <a:t>seçebilmesi</a:t>
            </a:r>
            <a:r>
              <a:rPr lang="en-US" cap="none" dirty="0"/>
              <a:t> </a:t>
            </a:r>
            <a:r>
              <a:rPr lang="en-US" cap="none" dirty="0" err="1"/>
              <a:t>fırsat</a:t>
            </a:r>
            <a:r>
              <a:rPr lang="en-US" cap="none" dirty="0"/>
              <a:t> </a:t>
            </a:r>
            <a:r>
              <a:rPr lang="en-US" cap="none" dirty="0" err="1"/>
              <a:t>vermek</a:t>
            </a:r>
            <a:r>
              <a:rPr lang="en-US" cap="none" dirty="0"/>
              <a:t>, </a:t>
            </a:r>
            <a:r>
              <a:rPr lang="en-US" cap="none" dirty="0" err="1"/>
              <a:t>mesleğin</a:t>
            </a:r>
            <a:r>
              <a:rPr lang="en-US" cap="none" dirty="0"/>
              <a:t> </a:t>
            </a:r>
            <a:r>
              <a:rPr lang="en-US" cap="none" dirty="0" err="1"/>
              <a:t>seçilmesi</a:t>
            </a:r>
            <a:r>
              <a:rPr lang="en-US" cap="none" dirty="0"/>
              <a:t> </a:t>
            </a:r>
            <a:r>
              <a:rPr lang="en-US" cap="none" dirty="0" err="1"/>
              <a:t>sorumluluğunu</a:t>
            </a:r>
            <a:r>
              <a:rPr lang="en-US" cap="none" dirty="0"/>
              <a:t> </a:t>
            </a:r>
            <a:r>
              <a:rPr lang="en-US" cap="none" dirty="0" err="1"/>
              <a:t>çocuğumuza</a:t>
            </a:r>
            <a:r>
              <a:rPr lang="en-US" cap="none" dirty="0"/>
              <a:t> </a:t>
            </a:r>
            <a:r>
              <a:rPr lang="en-US" cap="none" dirty="0" err="1"/>
              <a:t>bırakmak,neyin</a:t>
            </a:r>
            <a:r>
              <a:rPr lang="en-US" cap="none" dirty="0"/>
              <a:t> </a:t>
            </a:r>
            <a:r>
              <a:rPr lang="en-US" cap="none" dirty="0" err="1"/>
              <a:t>iyi</a:t>
            </a:r>
            <a:r>
              <a:rPr lang="en-US" cap="none" dirty="0"/>
              <a:t> </a:t>
            </a:r>
            <a:r>
              <a:rPr lang="en-US" cap="none" dirty="0" err="1"/>
              <a:t>olduğuna</a:t>
            </a:r>
            <a:r>
              <a:rPr lang="en-US" cap="none" dirty="0"/>
              <a:t> </a:t>
            </a:r>
            <a:r>
              <a:rPr lang="en-US" cap="none" dirty="0" err="1"/>
              <a:t>kendimiz</a:t>
            </a:r>
            <a:r>
              <a:rPr lang="en-US" cap="none" dirty="0"/>
              <a:t> </a:t>
            </a:r>
            <a:r>
              <a:rPr lang="en-US" cap="none" dirty="0" err="1"/>
              <a:t>karar</a:t>
            </a:r>
            <a:r>
              <a:rPr lang="en-US" cap="none" dirty="0"/>
              <a:t> </a:t>
            </a:r>
            <a:r>
              <a:rPr lang="en-US" cap="none" dirty="0" err="1"/>
              <a:t>vermemek</a:t>
            </a:r>
            <a:r>
              <a:rPr lang="en-US" cap="none" dirty="0"/>
              <a:t>. </a:t>
            </a:r>
          </a:p>
          <a:p>
            <a:r>
              <a:rPr lang="en-US" cap="none" dirty="0" err="1"/>
              <a:t>Kendi</a:t>
            </a:r>
            <a:r>
              <a:rPr lang="en-US" cap="none" dirty="0"/>
              <a:t> </a:t>
            </a:r>
            <a:r>
              <a:rPr lang="en-US" cap="none" dirty="0" err="1"/>
              <a:t>geleceği</a:t>
            </a:r>
            <a:r>
              <a:rPr lang="en-US" cap="none" dirty="0"/>
              <a:t> </a:t>
            </a:r>
            <a:r>
              <a:rPr lang="en-US" cap="none" dirty="0" err="1"/>
              <a:t>için</a:t>
            </a:r>
            <a:r>
              <a:rPr lang="en-US" cap="none" dirty="0"/>
              <a:t> </a:t>
            </a:r>
            <a:r>
              <a:rPr lang="en-US" cap="none" dirty="0" err="1"/>
              <a:t>çaba</a:t>
            </a:r>
            <a:r>
              <a:rPr lang="en-US" cap="none" dirty="0"/>
              <a:t> </a:t>
            </a:r>
            <a:r>
              <a:rPr lang="en-US" cap="none" dirty="0" err="1"/>
              <a:t>harcamasına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uygun</a:t>
            </a:r>
            <a:r>
              <a:rPr lang="en-US" cap="none" dirty="0"/>
              <a:t> </a:t>
            </a:r>
            <a:r>
              <a:rPr lang="en-US" cap="none" dirty="0" err="1"/>
              <a:t>alanı</a:t>
            </a:r>
            <a:r>
              <a:rPr lang="en-US" cap="none" dirty="0"/>
              <a:t> </a:t>
            </a:r>
            <a:r>
              <a:rPr lang="en-US" cap="none" dirty="0" err="1"/>
              <a:t>keşfetmesine</a:t>
            </a:r>
            <a:r>
              <a:rPr lang="en-US" cap="none" dirty="0"/>
              <a:t> </a:t>
            </a:r>
            <a:r>
              <a:rPr lang="en-US" cap="none" dirty="0" err="1"/>
              <a:t>fırsat</a:t>
            </a:r>
            <a:r>
              <a:rPr lang="en-US" cap="none" dirty="0"/>
              <a:t> </a:t>
            </a:r>
            <a:r>
              <a:rPr lang="en-US" cap="none" dirty="0" err="1"/>
              <a:t>tanımak</a:t>
            </a:r>
            <a:r>
              <a:rPr lang="en-US" cap="none" dirty="0"/>
              <a:t>,</a:t>
            </a:r>
          </a:p>
          <a:p>
            <a:r>
              <a:rPr lang="en-US" cap="none" dirty="0" err="1"/>
              <a:t>Deneyimlerimizi</a:t>
            </a:r>
            <a:r>
              <a:rPr lang="en-US" cap="none" dirty="0"/>
              <a:t> </a:t>
            </a:r>
            <a:r>
              <a:rPr lang="en-US" cap="none" dirty="0" err="1"/>
              <a:t>çocuklarımızın</a:t>
            </a:r>
            <a:r>
              <a:rPr lang="en-US" cap="none" dirty="0"/>
              <a:t> </a:t>
            </a:r>
            <a:r>
              <a:rPr lang="en-US" cap="none" dirty="0" err="1"/>
              <a:t>önlerindeki</a:t>
            </a:r>
            <a:r>
              <a:rPr lang="en-US" cap="none" dirty="0"/>
              <a:t> </a:t>
            </a:r>
            <a:r>
              <a:rPr lang="en-US" cap="none" dirty="0" err="1"/>
              <a:t>engelleri</a:t>
            </a:r>
            <a:r>
              <a:rPr lang="en-US" cap="none" dirty="0"/>
              <a:t>, </a:t>
            </a:r>
            <a:r>
              <a:rPr lang="en-US" cap="none" dirty="0" err="1"/>
              <a:t>kaldırarak</a:t>
            </a:r>
            <a:r>
              <a:rPr lang="en-US" cap="none" dirty="0"/>
              <a:t>, </a:t>
            </a:r>
            <a:r>
              <a:rPr lang="en-US" cap="none" dirty="0" err="1"/>
              <a:t>bilgiye</a:t>
            </a:r>
            <a:r>
              <a:rPr lang="en-US" cap="none" dirty="0"/>
              <a:t> </a:t>
            </a:r>
            <a:r>
              <a:rPr lang="en-US" cap="none" dirty="0" err="1"/>
              <a:t>ulaşma</a:t>
            </a:r>
            <a:r>
              <a:rPr lang="en-US" cap="none" dirty="0"/>
              <a:t> </a:t>
            </a:r>
            <a:r>
              <a:rPr lang="en-US" cap="none" dirty="0" err="1"/>
              <a:t>yolların</a:t>
            </a:r>
            <a:r>
              <a:rPr lang="en-US" cap="none" dirty="0"/>
              <a:t> </a:t>
            </a:r>
            <a:r>
              <a:rPr lang="en-US" cap="none" dirty="0" err="1"/>
              <a:t>göstermede</a:t>
            </a:r>
            <a:r>
              <a:rPr lang="en-US" cap="none" dirty="0"/>
              <a:t> </a:t>
            </a:r>
            <a:r>
              <a:rPr lang="en-US" cap="none" dirty="0" err="1"/>
              <a:t>kullanmak</a:t>
            </a:r>
            <a:r>
              <a:rPr lang="en-US" cap="none" dirty="0"/>
              <a:t> </a:t>
            </a:r>
          </a:p>
          <a:p>
            <a:pPr marL="0" indent="0">
              <a:buNone/>
            </a:pPr>
            <a:r>
              <a:rPr lang="en-US" cap="none" dirty="0"/>
              <a:t>• </a:t>
            </a:r>
            <a:r>
              <a:rPr lang="en-US" cap="none" dirty="0" err="1"/>
              <a:t>Çocuğumuzun</a:t>
            </a:r>
            <a:r>
              <a:rPr lang="en-US" cap="none" dirty="0"/>
              <a:t> </a:t>
            </a:r>
            <a:r>
              <a:rPr lang="en-US" cap="none" dirty="0" err="1"/>
              <a:t>zayıf</a:t>
            </a:r>
            <a:r>
              <a:rPr lang="en-US" cap="none" dirty="0"/>
              <a:t> </a:t>
            </a:r>
            <a:r>
              <a:rPr lang="en-US" cap="none" dirty="0" err="1"/>
              <a:t>olduğu</a:t>
            </a:r>
            <a:r>
              <a:rPr lang="en-US" cap="none" dirty="0"/>
              <a:t> </a:t>
            </a:r>
            <a:r>
              <a:rPr lang="en-US" cap="none" dirty="0" err="1"/>
              <a:t>yönleri</a:t>
            </a:r>
            <a:r>
              <a:rPr lang="en-US" cap="none" dirty="0"/>
              <a:t> </a:t>
            </a:r>
            <a:r>
              <a:rPr lang="en-US" cap="none" dirty="0" err="1"/>
              <a:t>yerine</a:t>
            </a:r>
            <a:r>
              <a:rPr lang="en-US" cap="none" dirty="0"/>
              <a:t>, </a:t>
            </a:r>
            <a:r>
              <a:rPr lang="en-US" cap="none" dirty="0" err="1"/>
              <a:t>güçlü</a:t>
            </a:r>
            <a:r>
              <a:rPr lang="en-US" cap="none" dirty="0"/>
              <a:t> </a:t>
            </a:r>
            <a:r>
              <a:rPr lang="en-US" cap="none" dirty="0" err="1"/>
              <a:t>olduğu</a:t>
            </a:r>
            <a:r>
              <a:rPr lang="en-US" cap="none" dirty="0"/>
              <a:t> </a:t>
            </a:r>
            <a:r>
              <a:rPr lang="en-US" cap="none" dirty="0" err="1"/>
              <a:t>yönlerini</a:t>
            </a:r>
            <a:r>
              <a:rPr lang="en-US" cap="none" dirty="0"/>
              <a:t> </a:t>
            </a:r>
            <a:r>
              <a:rPr lang="en-US" cap="none" dirty="0" err="1"/>
              <a:t>vurgulamaya</a:t>
            </a:r>
            <a:r>
              <a:rPr lang="en-US" cap="none" dirty="0"/>
              <a:t> </a:t>
            </a:r>
            <a:r>
              <a:rPr lang="en-US" cap="none" dirty="0" err="1"/>
              <a:t>çalışmaktır</a:t>
            </a:r>
            <a:r>
              <a:rPr lang="en-US" cap="none" dirty="0"/>
              <a:t>..</a:t>
            </a:r>
            <a:endParaRPr lang="x-none" cap="none" dirty="0"/>
          </a:p>
        </p:txBody>
      </p:sp>
    </p:spTree>
    <p:extLst>
      <p:ext uri="{BB962C8B-B14F-4D97-AF65-F5344CB8AC3E}">
        <p14:creationId xmlns:p14="http://schemas.microsoft.com/office/powerpoint/2010/main" xmlns="" val="2563730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B9E338-CD13-5A45-AD29-AC03BBC4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cap="none" dirty="0"/>
              <a:t>Aile olarak bu süreçte neler yapabiliriz</a:t>
            </a:r>
            <a:r>
              <a:rPr lang="en-US" cap="none" dirty="0"/>
              <a:t> ?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18B620-ECF1-584C-A123-3A74F9FD3A0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err="1"/>
              <a:t>Zorlanan</a:t>
            </a:r>
            <a:r>
              <a:rPr lang="en-US" cap="none" dirty="0"/>
              <a:t> </a:t>
            </a:r>
            <a:r>
              <a:rPr lang="en-US" cap="none" dirty="0" err="1"/>
              <a:t>çocuk</a:t>
            </a:r>
            <a:r>
              <a:rPr lang="en-US" cap="none" dirty="0"/>
              <a:t> </a:t>
            </a:r>
            <a:r>
              <a:rPr lang="en-US" cap="none" dirty="0" err="1"/>
              <a:t>kendini</a:t>
            </a:r>
            <a:r>
              <a:rPr lang="en-US" cap="none" dirty="0"/>
              <a:t> </a:t>
            </a:r>
            <a:r>
              <a:rPr lang="en-US" cap="none" dirty="0" err="1"/>
              <a:t>kanıtlama</a:t>
            </a:r>
            <a:r>
              <a:rPr lang="en-US" cap="none" dirty="0"/>
              <a:t> </a:t>
            </a:r>
            <a:r>
              <a:rPr lang="en-US" cap="none" dirty="0" err="1"/>
              <a:t>çabası</a:t>
            </a:r>
            <a:r>
              <a:rPr lang="en-US" cap="none" dirty="0"/>
              <a:t> </a:t>
            </a:r>
            <a:r>
              <a:rPr lang="en-US" cap="none" dirty="0" err="1"/>
              <a:t>içine</a:t>
            </a:r>
            <a:r>
              <a:rPr lang="en-US" cap="none" dirty="0"/>
              <a:t> </a:t>
            </a:r>
            <a:r>
              <a:rPr lang="en-US" cap="none" dirty="0" err="1"/>
              <a:t>girecek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yapabileceklerini</a:t>
            </a:r>
            <a:r>
              <a:rPr lang="en-US" cap="none" dirty="0"/>
              <a:t> </a:t>
            </a:r>
            <a:r>
              <a:rPr lang="en-US" cap="none" dirty="0" err="1"/>
              <a:t>göz</a:t>
            </a:r>
            <a:r>
              <a:rPr lang="en-US" cap="none" dirty="0"/>
              <a:t> </a:t>
            </a:r>
            <a:r>
              <a:rPr lang="en-US" cap="none" dirty="0" err="1"/>
              <a:t>ardı</a:t>
            </a:r>
            <a:r>
              <a:rPr lang="en-US" cap="none" dirty="0"/>
              <a:t> </a:t>
            </a:r>
            <a:r>
              <a:rPr lang="en-US" cap="none" dirty="0" err="1"/>
              <a:t>ederek</a:t>
            </a:r>
            <a:r>
              <a:rPr lang="en-US" cap="none" dirty="0"/>
              <a:t> </a:t>
            </a:r>
            <a:r>
              <a:rPr lang="en-US" cap="none" dirty="0" err="1"/>
              <a:t>kendisi</a:t>
            </a:r>
            <a:r>
              <a:rPr lang="en-US" cap="none" dirty="0"/>
              <a:t> </a:t>
            </a:r>
            <a:r>
              <a:rPr lang="en-US" cap="none" dirty="0" err="1"/>
              <a:t>için</a:t>
            </a:r>
            <a:r>
              <a:rPr lang="en-US" cap="none" dirty="0"/>
              <a:t> </a:t>
            </a:r>
            <a:r>
              <a:rPr lang="en-US" cap="none" dirty="0" err="1"/>
              <a:t>ulaşılması</a:t>
            </a:r>
            <a:r>
              <a:rPr lang="en-US" cap="none" dirty="0"/>
              <a:t> </a:t>
            </a:r>
            <a:r>
              <a:rPr lang="en-US" cap="none" dirty="0" err="1"/>
              <a:t>zor</a:t>
            </a:r>
            <a:r>
              <a:rPr lang="en-US" cap="none" dirty="0"/>
              <a:t> </a:t>
            </a:r>
            <a:r>
              <a:rPr lang="en-US" cap="none" dirty="0" err="1"/>
              <a:t>hedefler</a:t>
            </a:r>
            <a:r>
              <a:rPr lang="en-US" cap="none" dirty="0"/>
              <a:t> </a:t>
            </a:r>
            <a:r>
              <a:rPr lang="en-US" cap="none" dirty="0" err="1"/>
              <a:t>koyacaktır</a:t>
            </a:r>
            <a:r>
              <a:rPr lang="en-US" cap="none" dirty="0"/>
              <a:t>.</a:t>
            </a:r>
          </a:p>
          <a:p>
            <a:r>
              <a:rPr lang="en-US" cap="none" dirty="0"/>
              <a:t> </a:t>
            </a:r>
            <a:r>
              <a:rPr lang="en-US" cap="none" dirty="0" err="1"/>
              <a:t>Önemli</a:t>
            </a:r>
            <a:r>
              <a:rPr lang="en-US" cap="none" dirty="0"/>
              <a:t> </a:t>
            </a:r>
            <a:r>
              <a:rPr lang="en-US" cap="none" dirty="0" err="1"/>
              <a:t>olan</a:t>
            </a:r>
            <a:r>
              <a:rPr lang="en-US" cap="none" dirty="0"/>
              <a:t> </a:t>
            </a:r>
            <a:r>
              <a:rPr lang="en-US" cap="none" dirty="0" err="1"/>
              <a:t>çocuğun</a:t>
            </a:r>
            <a:r>
              <a:rPr lang="en-US" cap="none" dirty="0"/>
              <a:t> </a:t>
            </a:r>
            <a:r>
              <a:rPr lang="en-US" cap="none" dirty="0" err="1"/>
              <a:t>neler</a:t>
            </a:r>
            <a:r>
              <a:rPr lang="en-US" cap="none" dirty="0"/>
              <a:t> </a:t>
            </a:r>
            <a:r>
              <a:rPr lang="en-US" cap="none" dirty="0" err="1"/>
              <a:t>yapabileceğini</a:t>
            </a:r>
            <a:r>
              <a:rPr lang="en-US" cap="none" dirty="0"/>
              <a:t> </a:t>
            </a:r>
            <a:r>
              <a:rPr lang="en-US" cap="none" dirty="0" err="1"/>
              <a:t>belirleyip</a:t>
            </a:r>
            <a:r>
              <a:rPr lang="en-US" cap="none" dirty="0"/>
              <a:t> </a:t>
            </a:r>
            <a:r>
              <a:rPr lang="en-US" cap="none" dirty="0" err="1"/>
              <a:t>ondan</a:t>
            </a:r>
            <a:r>
              <a:rPr lang="en-US" cap="none" dirty="0"/>
              <a:t> o </a:t>
            </a:r>
            <a:r>
              <a:rPr lang="en-US" cap="none" dirty="0" err="1"/>
              <a:t>ölçüde</a:t>
            </a:r>
            <a:r>
              <a:rPr lang="en-US" cap="none" dirty="0"/>
              <a:t> </a:t>
            </a:r>
            <a:r>
              <a:rPr lang="en-US" cap="none" dirty="0" err="1"/>
              <a:t>başarı</a:t>
            </a:r>
            <a:r>
              <a:rPr lang="en-US" cap="none" dirty="0"/>
              <a:t> </a:t>
            </a:r>
            <a:r>
              <a:rPr lang="en-US" cap="none" dirty="0" err="1"/>
              <a:t>beklemektir</a:t>
            </a:r>
            <a:r>
              <a:rPr lang="en-US" cap="none" dirty="0"/>
              <a:t>.</a:t>
            </a:r>
          </a:p>
          <a:p>
            <a:r>
              <a:rPr lang="en-US" cap="none" dirty="0"/>
              <a:t> </a:t>
            </a:r>
            <a:r>
              <a:rPr lang="en-US" cap="none" dirty="0" err="1"/>
              <a:t>Çocuğunuzu</a:t>
            </a:r>
            <a:r>
              <a:rPr lang="en-US" cap="none" dirty="0"/>
              <a:t> </a:t>
            </a:r>
            <a:r>
              <a:rPr lang="en-US" cap="none" dirty="0" err="1"/>
              <a:t>kendine</a:t>
            </a:r>
            <a:r>
              <a:rPr lang="en-US" cap="none" dirty="0"/>
              <a:t> </a:t>
            </a:r>
            <a:r>
              <a:rPr lang="en-US" cap="none" dirty="0" err="1"/>
              <a:t>güvenen</a:t>
            </a:r>
            <a:r>
              <a:rPr lang="en-US" cap="none" dirty="0"/>
              <a:t>, </a:t>
            </a:r>
            <a:r>
              <a:rPr lang="en-US" cap="none" dirty="0" err="1"/>
              <a:t>başarılı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mutlu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</a:t>
            </a:r>
            <a:r>
              <a:rPr lang="en-US" cap="none" dirty="0" err="1"/>
              <a:t>birey</a:t>
            </a:r>
            <a:r>
              <a:rPr lang="en-US" cap="none" dirty="0"/>
              <a:t> </a:t>
            </a:r>
            <a:r>
              <a:rPr lang="en-US" cap="none" dirty="0" err="1"/>
              <a:t>olarak</a:t>
            </a:r>
            <a:r>
              <a:rPr lang="en-US" cap="none" dirty="0"/>
              <a:t> </a:t>
            </a:r>
            <a:r>
              <a:rPr lang="en-US" cap="none" dirty="0" err="1"/>
              <a:t>yetiştirmek</a:t>
            </a:r>
            <a:r>
              <a:rPr lang="en-US" cap="none" dirty="0"/>
              <a:t> </a:t>
            </a:r>
            <a:r>
              <a:rPr lang="en-US" cap="none" dirty="0" err="1"/>
              <a:t>istiyorsanız</a:t>
            </a:r>
            <a:r>
              <a:rPr lang="en-US" cap="none" dirty="0"/>
              <a:t> </a:t>
            </a:r>
            <a:r>
              <a:rPr lang="en-US" cap="none" dirty="0" err="1"/>
              <a:t>onu</a:t>
            </a:r>
            <a:r>
              <a:rPr lang="en-US" cap="none" dirty="0"/>
              <a:t> </a:t>
            </a:r>
            <a:r>
              <a:rPr lang="en-US" cap="none" dirty="0" err="1"/>
              <a:t>karşılaştığı</a:t>
            </a:r>
            <a:r>
              <a:rPr lang="en-US" cap="none" dirty="0"/>
              <a:t> </a:t>
            </a:r>
            <a:r>
              <a:rPr lang="en-US" cap="none" dirty="0" err="1"/>
              <a:t>zorlukları</a:t>
            </a:r>
            <a:r>
              <a:rPr lang="en-US" cap="none" dirty="0"/>
              <a:t> </a:t>
            </a:r>
            <a:r>
              <a:rPr lang="en-US" cap="none" dirty="0" err="1"/>
              <a:t>aşması</a:t>
            </a:r>
            <a:r>
              <a:rPr lang="en-US" cap="none" dirty="0"/>
              <a:t> </a:t>
            </a:r>
            <a:r>
              <a:rPr lang="en-US" cap="none" dirty="0" err="1"/>
              <a:t>için</a:t>
            </a:r>
            <a:r>
              <a:rPr lang="en-US" cap="none" dirty="0"/>
              <a:t> </a:t>
            </a:r>
            <a:r>
              <a:rPr lang="en-US" cap="none" dirty="0" err="1"/>
              <a:t>desteklemelisiniz</a:t>
            </a:r>
            <a:r>
              <a:rPr lang="en-US" cap="none" dirty="0"/>
              <a:t>. </a:t>
            </a:r>
          </a:p>
          <a:p>
            <a:r>
              <a:rPr lang="en-US" cap="none" dirty="0" err="1"/>
              <a:t>Aileler</a:t>
            </a:r>
            <a:r>
              <a:rPr lang="en-US" cap="none" dirty="0"/>
              <a:t> </a:t>
            </a:r>
            <a:r>
              <a:rPr lang="en-US" cap="none" dirty="0" err="1"/>
              <a:t>seçenekleri</a:t>
            </a:r>
            <a:r>
              <a:rPr lang="en-US" cap="none" dirty="0"/>
              <a:t> </a:t>
            </a:r>
            <a:r>
              <a:rPr lang="en-US" cap="none" dirty="0" err="1"/>
              <a:t>görmesinde</a:t>
            </a:r>
            <a:r>
              <a:rPr lang="en-US" cap="none" dirty="0"/>
              <a:t> </a:t>
            </a:r>
            <a:r>
              <a:rPr lang="en-US" cap="none" dirty="0" err="1"/>
              <a:t>çocuklarına</a:t>
            </a:r>
            <a:r>
              <a:rPr lang="en-US" cap="none" dirty="0"/>
              <a:t> </a:t>
            </a:r>
            <a:r>
              <a:rPr lang="en-US" cap="none" dirty="0" err="1"/>
              <a:t>yardımcı</a:t>
            </a:r>
            <a:r>
              <a:rPr lang="en-US" cap="none" dirty="0"/>
              <a:t> </a:t>
            </a:r>
            <a:r>
              <a:rPr lang="en-US" cap="none" dirty="0" err="1"/>
              <a:t>olmalı</a:t>
            </a:r>
            <a:r>
              <a:rPr lang="en-US" cap="none" dirty="0"/>
              <a:t> </a:t>
            </a:r>
            <a:r>
              <a:rPr lang="en-US" cap="none" dirty="0" err="1"/>
              <a:t>ancak</a:t>
            </a:r>
            <a:r>
              <a:rPr lang="en-US" cap="none" dirty="0"/>
              <a:t> </a:t>
            </a:r>
            <a:r>
              <a:rPr lang="en-US" cap="none" dirty="0" err="1"/>
              <a:t>seçimi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kararı</a:t>
            </a:r>
            <a:r>
              <a:rPr lang="en-US" cap="none" dirty="0"/>
              <a:t> </a:t>
            </a:r>
            <a:r>
              <a:rPr lang="en-US" cap="none" dirty="0" err="1"/>
              <a:t>çocuklarına</a:t>
            </a:r>
            <a:r>
              <a:rPr lang="en-US" cap="none" dirty="0"/>
              <a:t> </a:t>
            </a:r>
            <a:r>
              <a:rPr lang="en-US" cap="none" dirty="0" err="1"/>
              <a:t>bırakmalıdır</a:t>
            </a:r>
            <a:r>
              <a:rPr lang="en-US" cap="none" dirty="0"/>
              <a:t>.</a:t>
            </a:r>
            <a:endParaRPr lang="x-none" cap="none" dirty="0"/>
          </a:p>
        </p:txBody>
      </p:sp>
    </p:spTree>
    <p:extLst>
      <p:ext uri="{BB962C8B-B14F-4D97-AF65-F5344CB8AC3E}">
        <p14:creationId xmlns:p14="http://schemas.microsoft.com/office/powerpoint/2010/main" xmlns="" val="1046921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83D8AF-DF99-BD43-B378-15A13F719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9AB845-0870-BE45-B99D-2C334F0A8B3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cap="none" dirty="0"/>
              <a:t>“</a:t>
            </a:r>
            <a:r>
              <a:rPr lang="en-US" cap="none" dirty="0" err="1"/>
              <a:t>Senin</a:t>
            </a:r>
            <a:r>
              <a:rPr lang="en-US" cap="none" dirty="0"/>
              <a:t> </a:t>
            </a:r>
            <a:r>
              <a:rPr lang="en-US" cap="none" dirty="0" err="1"/>
              <a:t>önceliğin</a:t>
            </a:r>
            <a:r>
              <a:rPr lang="en-US" cap="none" dirty="0"/>
              <a:t> ne?” </a:t>
            </a:r>
            <a:r>
              <a:rPr lang="en-US" cap="none" dirty="0" err="1"/>
              <a:t>Sorusu</a:t>
            </a:r>
            <a:r>
              <a:rPr lang="en-US" cap="none" dirty="0"/>
              <a:t> </a:t>
            </a:r>
            <a:r>
              <a:rPr lang="en-US" cap="none" dirty="0" err="1"/>
              <a:t>çocuk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aile</a:t>
            </a:r>
            <a:r>
              <a:rPr lang="en-US" cap="none" dirty="0"/>
              <a:t> </a:t>
            </a:r>
            <a:r>
              <a:rPr lang="en-US" cap="none" dirty="0" err="1"/>
              <a:t>tarafından</a:t>
            </a:r>
            <a:r>
              <a:rPr lang="en-US" cap="none" dirty="0"/>
              <a:t> </a:t>
            </a:r>
            <a:r>
              <a:rPr lang="en-US" cap="none" dirty="0" err="1"/>
              <a:t>açıklığa</a:t>
            </a:r>
            <a:r>
              <a:rPr lang="en-US" cap="none" dirty="0"/>
              <a:t> </a:t>
            </a:r>
            <a:r>
              <a:rPr lang="en-US" cap="none" dirty="0" err="1"/>
              <a:t>kavuşturulmalıdır</a:t>
            </a:r>
            <a:r>
              <a:rPr lang="en-US" cap="none" dirty="0"/>
              <a:t>. </a:t>
            </a:r>
            <a:r>
              <a:rPr lang="en-US" cap="none" dirty="0" err="1"/>
              <a:t>İş</a:t>
            </a:r>
            <a:r>
              <a:rPr lang="en-US" cap="none" dirty="0"/>
              <a:t> </a:t>
            </a:r>
            <a:r>
              <a:rPr lang="en-US" cap="none" dirty="0" err="1"/>
              <a:t>doyumu</a:t>
            </a:r>
            <a:r>
              <a:rPr lang="en-US" cap="none" dirty="0"/>
              <a:t>, </a:t>
            </a:r>
            <a:r>
              <a:rPr lang="en-US" cap="none" dirty="0" err="1"/>
              <a:t>ruhsal</a:t>
            </a:r>
            <a:r>
              <a:rPr lang="en-US" cap="none" dirty="0"/>
              <a:t> </a:t>
            </a:r>
            <a:r>
              <a:rPr lang="en-US" cap="none" dirty="0" err="1"/>
              <a:t>doyum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maddi</a:t>
            </a:r>
            <a:r>
              <a:rPr lang="en-US" cap="none" dirty="0"/>
              <a:t> </a:t>
            </a:r>
            <a:r>
              <a:rPr lang="en-US" cap="none" dirty="0" err="1"/>
              <a:t>doyumdan</a:t>
            </a:r>
            <a:r>
              <a:rPr lang="en-US" cap="none" dirty="0"/>
              <a:t> </a:t>
            </a:r>
            <a:r>
              <a:rPr lang="en-US" cap="none" dirty="0" err="1"/>
              <a:t>hangisinin</a:t>
            </a:r>
            <a:r>
              <a:rPr lang="en-US" cap="none" dirty="0"/>
              <a:t> </a:t>
            </a:r>
            <a:r>
              <a:rPr lang="en-US" cap="none" dirty="0" err="1"/>
              <a:t>ağır</a:t>
            </a:r>
            <a:r>
              <a:rPr lang="en-US" cap="none" dirty="0"/>
              <a:t> </a:t>
            </a:r>
            <a:r>
              <a:rPr lang="en-US" cap="none" dirty="0" err="1"/>
              <a:t>bastığı</a:t>
            </a:r>
            <a:r>
              <a:rPr lang="en-US" cap="none" dirty="0"/>
              <a:t> </a:t>
            </a:r>
            <a:r>
              <a:rPr lang="en-US" cap="none" dirty="0" err="1"/>
              <a:t>bilinmeli</a:t>
            </a:r>
            <a:r>
              <a:rPr lang="en-US" cap="none" dirty="0"/>
              <a:t>, </a:t>
            </a:r>
            <a:r>
              <a:rPr lang="en-US" cap="none" dirty="0" err="1"/>
              <a:t>hepsinin</a:t>
            </a:r>
            <a:r>
              <a:rPr lang="en-US" cap="none" dirty="0"/>
              <a:t> de </a:t>
            </a:r>
            <a:r>
              <a:rPr lang="en-US" cap="none" dirty="0" err="1"/>
              <a:t>artı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eksi</a:t>
            </a:r>
            <a:r>
              <a:rPr lang="en-US" cap="none" dirty="0"/>
              <a:t> </a:t>
            </a:r>
            <a:r>
              <a:rPr lang="en-US" cap="none" dirty="0" err="1"/>
              <a:t>yönleri</a:t>
            </a:r>
            <a:r>
              <a:rPr lang="en-US" cap="none" dirty="0"/>
              <a:t> </a:t>
            </a:r>
            <a:r>
              <a:rPr lang="en-US" cap="none" dirty="0" err="1"/>
              <a:t>göz</a:t>
            </a:r>
            <a:r>
              <a:rPr lang="en-US" cap="none" dirty="0"/>
              <a:t> </a:t>
            </a:r>
            <a:r>
              <a:rPr lang="en-US" cap="none" dirty="0" err="1"/>
              <a:t>önünde</a:t>
            </a:r>
            <a:r>
              <a:rPr lang="en-US" cap="none" dirty="0"/>
              <a:t> </a:t>
            </a:r>
            <a:r>
              <a:rPr lang="en-US" cap="none" dirty="0" err="1"/>
              <a:t>tutulmalıdır</a:t>
            </a:r>
            <a:r>
              <a:rPr lang="en-US" cap="none" dirty="0"/>
              <a:t>. </a:t>
            </a:r>
          </a:p>
          <a:p>
            <a:pPr marL="0" indent="0">
              <a:buNone/>
            </a:pPr>
            <a:r>
              <a:rPr lang="en-US" cap="none" dirty="0" err="1"/>
              <a:t>Tüm</a:t>
            </a:r>
            <a:r>
              <a:rPr lang="en-US" cap="none" dirty="0"/>
              <a:t> </a:t>
            </a:r>
            <a:r>
              <a:rPr lang="en-US" cap="none" dirty="0" err="1"/>
              <a:t>bunlar</a:t>
            </a:r>
            <a:r>
              <a:rPr lang="en-US" cap="none" dirty="0"/>
              <a:t> </a:t>
            </a:r>
            <a:r>
              <a:rPr lang="en-US" cap="none" dirty="0" err="1"/>
              <a:t>çocukla</a:t>
            </a:r>
            <a:r>
              <a:rPr lang="en-US" cap="none" dirty="0"/>
              <a:t> </a:t>
            </a:r>
            <a:r>
              <a:rPr lang="en-US" cap="none" dirty="0" err="1"/>
              <a:t>karşılıklı</a:t>
            </a:r>
            <a:r>
              <a:rPr lang="en-US" cap="none" dirty="0"/>
              <a:t> </a:t>
            </a:r>
            <a:r>
              <a:rPr lang="en-US" cap="none" dirty="0" err="1"/>
              <a:t>diyalog</a:t>
            </a:r>
            <a:r>
              <a:rPr lang="en-US" cap="none" dirty="0"/>
              <a:t> </a:t>
            </a:r>
            <a:r>
              <a:rPr lang="en-US" cap="none" dirty="0" err="1"/>
              <a:t>halinde</a:t>
            </a:r>
            <a:r>
              <a:rPr lang="en-US" cap="none" dirty="0"/>
              <a:t> </a:t>
            </a:r>
            <a:r>
              <a:rPr lang="en-US" cap="none" dirty="0" err="1"/>
              <a:t>konuşulmalı</a:t>
            </a:r>
            <a:r>
              <a:rPr lang="en-US" cap="none" dirty="0"/>
              <a:t>, </a:t>
            </a:r>
            <a:r>
              <a:rPr lang="en-US" cap="none" dirty="0" err="1"/>
              <a:t>tek</a:t>
            </a:r>
            <a:r>
              <a:rPr lang="en-US" cap="none" dirty="0"/>
              <a:t> </a:t>
            </a:r>
            <a:r>
              <a:rPr lang="en-US" cap="none" dirty="0" err="1"/>
              <a:t>yönlü</a:t>
            </a:r>
            <a:r>
              <a:rPr lang="en-US" cap="none" dirty="0"/>
              <a:t> </a:t>
            </a:r>
            <a:r>
              <a:rPr lang="en-US" cap="none" dirty="0" err="1"/>
              <a:t>monologa</a:t>
            </a:r>
            <a:r>
              <a:rPr lang="en-US" cap="none" dirty="0"/>
              <a:t> </a:t>
            </a:r>
            <a:r>
              <a:rPr lang="en-US" cap="none" dirty="0" err="1"/>
              <a:t>dönmemelidir</a:t>
            </a:r>
            <a:r>
              <a:rPr lang="en-US" cap="none" dirty="0"/>
              <a:t>. </a:t>
            </a:r>
            <a:r>
              <a:rPr lang="en-US" cap="none" dirty="0" err="1"/>
              <a:t>Çocuk</a:t>
            </a:r>
            <a:r>
              <a:rPr lang="en-US" cap="none" dirty="0"/>
              <a:t> </a:t>
            </a:r>
            <a:r>
              <a:rPr lang="en-US" cap="none" dirty="0" err="1"/>
              <a:t>kendisinin</a:t>
            </a:r>
            <a:r>
              <a:rPr lang="en-US" cap="none" dirty="0"/>
              <a:t> </a:t>
            </a:r>
            <a:r>
              <a:rPr lang="en-US" cap="none" dirty="0" err="1"/>
              <a:t>dinlendiğini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önem</a:t>
            </a:r>
            <a:r>
              <a:rPr lang="en-US" cap="none" dirty="0"/>
              <a:t> </a:t>
            </a:r>
            <a:r>
              <a:rPr lang="en-US" cap="none" dirty="0" err="1"/>
              <a:t>verildiğini</a:t>
            </a:r>
            <a:r>
              <a:rPr lang="en-US" cap="none" dirty="0"/>
              <a:t> </a:t>
            </a:r>
            <a:r>
              <a:rPr lang="en-US" cap="none" dirty="0" err="1"/>
              <a:t>hissetmelidir</a:t>
            </a:r>
            <a:r>
              <a:rPr lang="en-US" dirty="0"/>
              <a:t>.</a:t>
            </a:r>
            <a:endParaRPr lang="x-none" cap="none" dirty="0"/>
          </a:p>
        </p:txBody>
      </p:sp>
    </p:spTree>
    <p:extLst>
      <p:ext uri="{BB962C8B-B14F-4D97-AF65-F5344CB8AC3E}">
        <p14:creationId xmlns:p14="http://schemas.microsoft.com/office/powerpoint/2010/main" xmlns="" val="1489976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83D8AF-DF99-BD43-B378-15A13F719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9AB845-0870-BE45-B99D-2C334F0A8B3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cap="none" dirty="0"/>
              <a:t>A</a:t>
            </a:r>
            <a:r>
              <a:rPr lang="x-none" cap="none" dirty="0"/>
              <a:t>nne baba olarak, çocuğumuzun yetenekleri ve ilgilerini keşfetme yolculuğunda çocuğumuzla sohbet içerisinde olmak önemlidir.</a:t>
            </a:r>
          </a:p>
          <a:p>
            <a:pPr marL="0" indent="0">
              <a:buNone/>
            </a:pPr>
            <a:r>
              <a:rPr lang="x-none" cap="none" dirty="0"/>
              <a:t> ´Ara sıra gel de konuşalım, sohbet edelim´diyerek bu sohbet içerisinde onun iç dünyasına girip kendisini gözlemleme ve tanımasıyla ilgili ipuçları vermeye çalışırarak, yeni bakış açıları geliştirmesine yardımcı olabiliriz.</a:t>
            </a:r>
          </a:p>
        </p:txBody>
      </p:sp>
    </p:spTree>
    <p:extLst>
      <p:ext uri="{BB962C8B-B14F-4D97-AF65-F5344CB8AC3E}">
        <p14:creationId xmlns:p14="http://schemas.microsoft.com/office/powerpoint/2010/main" xmlns="" val="349455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3FA44A-7E4C-F947-973F-4E7A5F9C1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121C15-2159-2B40-8DED-978F386C80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x-none" cap="none" dirty="0"/>
              <a:t>Çocuğunuz `ben müzisyen olacağım, ressam olacağım, moda tasarımcısı olacağım´gibi isteklerini dile getirdiğinde aile olarak iş bulma, para kazanma noktasında endişe duyabiliyor ve çocuğumuzu populer mesleklere yönlendirmeye çalışabiliriz. </a:t>
            </a:r>
            <a:r>
              <a:rPr lang="en-US" cap="none" dirty="0"/>
              <a:t>A</a:t>
            </a:r>
            <a:r>
              <a:rPr lang="x-none" cap="none" dirty="0"/>
              <a:t>ncak çocuğun yapmak istediği meslekle ilgili bir yeteneği varsa bunu göz ardı etmek, ömür boyu sevmeyeceği bir mesleğe yönlendirmek onu mutsuz edecektir. </a:t>
            </a:r>
            <a:r>
              <a:rPr lang="en-US" cap="none" dirty="0"/>
              <a:t>Y</a:t>
            </a:r>
            <a:r>
              <a:rPr lang="x-none" cap="none" dirty="0"/>
              <a:t>apılması gereken öncelikle çocuğun yeteneği olup olmadığının belirlenmesi olacaktır. </a:t>
            </a:r>
            <a:r>
              <a:rPr lang="en-US" cap="none" dirty="0"/>
              <a:t>S</a:t>
            </a:r>
            <a:r>
              <a:rPr lang="x-none" cap="none" dirty="0"/>
              <a:t>eçeceği meslekte yeteneği varsa bu doğrultuda yönlendirmek ve meslek sahibi olmasını sağlamak onu hem mutlu hem de başarılı yapacaktır. </a:t>
            </a:r>
            <a:r>
              <a:rPr lang="en-US" cap="none" dirty="0"/>
              <a:t>A</a:t>
            </a:r>
            <a:r>
              <a:rPr lang="x-none" cap="none" dirty="0"/>
              <a:t>ncak şöhret yada popüleritesi çok olması nedeniyle bu mesleklere yöneliyorsa akılcı bir yaklaşımla kendisine uygun olmadığı anlatılmalıdır. </a:t>
            </a:r>
            <a:r>
              <a:rPr lang="en-US" cap="none" dirty="0"/>
              <a:t>B</a:t>
            </a:r>
            <a:r>
              <a:rPr lang="x-none" cap="none" dirty="0"/>
              <a:t>u bazen çocuğumuzla sonu gelmez bir çatışmayıda doğurabilir.</a:t>
            </a:r>
          </a:p>
          <a:p>
            <a:r>
              <a:rPr lang="en-US" cap="none" dirty="0"/>
              <a:t>P</a:t>
            </a:r>
            <a:r>
              <a:rPr lang="x-none" cap="none" dirty="0"/>
              <a:t>eki bu noktada ne yapmalıyız </a:t>
            </a:r>
          </a:p>
          <a:p>
            <a:pPr marL="0" indent="0">
              <a:buNone/>
            </a:pPr>
            <a:endParaRPr lang="x-none" cap="none" dirty="0"/>
          </a:p>
        </p:txBody>
      </p:sp>
    </p:spTree>
    <p:extLst>
      <p:ext uri="{BB962C8B-B14F-4D97-AF65-F5344CB8AC3E}">
        <p14:creationId xmlns:p14="http://schemas.microsoft.com/office/powerpoint/2010/main" xmlns="" val="2587325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7EF82E-AB4B-3B46-898B-E6963D80C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/>
              <a:t>Meslek</a:t>
            </a:r>
            <a:r>
              <a:rPr lang="en-US" cap="none" dirty="0"/>
              <a:t> </a:t>
            </a:r>
            <a:r>
              <a:rPr lang="en-US" cap="none" dirty="0" err="1"/>
              <a:t>seçiminde</a:t>
            </a:r>
            <a:r>
              <a:rPr lang="en-US" cap="none" dirty="0"/>
              <a:t> </a:t>
            </a:r>
            <a:r>
              <a:rPr lang="en-US" cap="none" dirty="0" err="1"/>
              <a:t>bazi</a:t>
            </a:r>
            <a:r>
              <a:rPr lang="en-US" cap="none" dirty="0"/>
              <a:t> </a:t>
            </a:r>
            <a:r>
              <a:rPr lang="en-US" cap="none" dirty="0" err="1"/>
              <a:t>olumsuz</a:t>
            </a:r>
            <a:r>
              <a:rPr lang="en-US" cap="none" dirty="0"/>
              <a:t> </a:t>
            </a:r>
            <a:r>
              <a:rPr lang="en-US" cap="none" dirty="0" err="1"/>
              <a:t>anne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baba </a:t>
            </a:r>
            <a:r>
              <a:rPr lang="en-US" cap="none" dirty="0" err="1"/>
              <a:t>tutumlari</a:t>
            </a:r>
            <a:endParaRPr lang="x-none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C98A34-0AEB-3844-8A27-ADC85C36F77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/>
              <a:t>Ben </a:t>
            </a:r>
            <a:r>
              <a:rPr lang="en-US" cap="none" dirty="0" err="1"/>
              <a:t>olamadım</a:t>
            </a:r>
            <a:r>
              <a:rPr lang="en-US" cap="none" dirty="0"/>
              <a:t> </a:t>
            </a:r>
            <a:r>
              <a:rPr lang="en-US" cap="none" dirty="0" err="1"/>
              <a:t>sen</a:t>
            </a:r>
            <a:r>
              <a:rPr lang="en-US" cap="none" dirty="0"/>
              <a:t> </a:t>
            </a:r>
            <a:r>
              <a:rPr lang="en-US" cap="none" dirty="0" err="1"/>
              <a:t>olacaksın</a:t>
            </a:r>
            <a:r>
              <a:rPr lang="en-US" cap="none" dirty="0"/>
              <a:t>/</a:t>
            </a:r>
            <a:r>
              <a:rPr lang="en-US" cap="none" dirty="0" err="1"/>
              <a:t>olabilirsin</a:t>
            </a:r>
            <a:r>
              <a:rPr lang="en-US" cap="none" dirty="0"/>
              <a:t>” </a:t>
            </a:r>
            <a:r>
              <a:rPr lang="en-US" cap="none" dirty="0" err="1"/>
              <a:t>eğer</a:t>
            </a:r>
            <a:r>
              <a:rPr lang="en-US" cap="none" dirty="0"/>
              <a:t> </a:t>
            </a:r>
            <a:r>
              <a:rPr lang="en-US" cap="none" dirty="0" err="1"/>
              <a:t>böyle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</a:t>
            </a:r>
            <a:r>
              <a:rPr lang="en-US" cap="none" dirty="0" err="1"/>
              <a:t>anlayışınız</a:t>
            </a:r>
            <a:r>
              <a:rPr lang="en-US" cap="none" dirty="0"/>
              <a:t> </a:t>
            </a:r>
            <a:r>
              <a:rPr lang="en-US" cap="none" dirty="0" err="1"/>
              <a:t>varsa</a:t>
            </a:r>
            <a:r>
              <a:rPr lang="en-US" cap="none" dirty="0"/>
              <a:t> </a:t>
            </a:r>
            <a:r>
              <a:rPr lang="en-US" cap="none" dirty="0" err="1"/>
              <a:t>belki</a:t>
            </a:r>
            <a:r>
              <a:rPr lang="en-US" cap="none" dirty="0"/>
              <a:t> </a:t>
            </a:r>
            <a:r>
              <a:rPr lang="en-US" cap="none" dirty="0" err="1"/>
              <a:t>kendi</a:t>
            </a:r>
            <a:r>
              <a:rPr lang="en-US" cap="none" dirty="0"/>
              <a:t> </a:t>
            </a:r>
            <a:r>
              <a:rPr lang="en-US" cap="none" dirty="0" err="1"/>
              <a:t>hayal</a:t>
            </a:r>
            <a:r>
              <a:rPr lang="en-US" cap="none" dirty="0"/>
              <a:t> </a:t>
            </a:r>
            <a:r>
              <a:rPr lang="en-US" cap="none" dirty="0" err="1"/>
              <a:t>kırıklığınızı</a:t>
            </a:r>
            <a:r>
              <a:rPr lang="en-US" cap="none" dirty="0"/>
              <a:t> </a:t>
            </a:r>
            <a:r>
              <a:rPr lang="en-US" cap="none" dirty="0" err="1"/>
              <a:t>çocuğunuza</a:t>
            </a:r>
            <a:r>
              <a:rPr lang="en-US" cap="none" dirty="0"/>
              <a:t> da </a:t>
            </a:r>
            <a:r>
              <a:rPr lang="en-US" cap="none" dirty="0" err="1"/>
              <a:t>yaşatıyor</a:t>
            </a:r>
            <a:r>
              <a:rPr lang="en-US" cap="none" dirty="0"/>
              <a:t> </a:t>
            </a:r>
            <a:r>
              <a:rPr lang="en-US" cap="none" dirty="0" err="1"/>
              <a:t>olabilirsiniz</a:t>
            </a:r>
            <a:r>
              <a:rPr lang="en-US" cap="none" dirty="0"/>
              <a:t>. </a:t>
            </a:r>
          </a:p>
          <a:p>
            <a:r>
              <a:rPr lang="en-US" cap="none" dirty="0"/>
              <a:t> “ ……….. </a:t>
            </a:r>
            <a:r>
              <a:rPr lang="en-US" cap="none" dirty="0" err="1"/>
              <a:t>Çocuğu</a:t>
            </a:r>
            <a:r>
              <a:rPr lang="en-US" cap="none" dirty="0"/>
              <a:t> </a:t>
            </a:r>
            <a:r>
              <a:rPr lang="en-US" cap="none" dirty="0" err="1"/>
              <a:t>oldu</a:t>
            </a:r>
            <a:r>
              <a:rPr lang="en-US" cap="none" dirty="0"/>
              <a:t> ama...”  </a:t>
            </a:r>
            <a:r>
              <a:rPr lang="en-US" cap="none" dirty="0" err="1"/>
              <a:t>Komşularımızın</a:t>
            </a:r>
            <a:r>
              <a:rPr lang="en-US" cap="none" dirty="0"/>
              <a:t> , </a:t>
            </a:r>
            <a:r>
              <a:rPr lang="en-US" cap="none" dirty="0" err="1"/>
              <a:t>akrabalarımızın,arkadaşlarımızın</a:t>
            </a:r>
            <a:r>
              <a:rPr lang="en-US" cap="none" dirty="0"/>
              <a:t> </a:t>
            </a:r>
            <a:r>
              <a:rPr lang="en-US" cap="none" dirty="0" err="1"/>
              <a:t>çocukları</a:t>
            </a:r>
            <a:r>
              <a:rPr lang="en-US" cap="none" dirty="0"/>
              <a:t> </a:t>
            </a:r>
            <a:r>
              <a:rPr lang="en-US" cap="none" dirty="0" err="1"/>
              <a:t>ile</a:t>
            </a:r>
            <a:r>
              <a:rPr lang="en-US" cap="none" dirty="0"/>
              <a:t> </a:t>
            </a:r>
            <a:r>
              <a:rPr lang="en-US" cap="none" dirty="0" err="1"/>
              <a:t>bizim</a:t>
            </a:r>
            <a:r>
              <a:rPr lang="en-US" cap="none" dirty="0"/>
              <a:t> </a:t>
            </a:r>
            <a:r>
              <a:rPr lang="en-US" cap="none" dirty="0" err="1"/>
              <a:t>çocuğumuzun</a:t>
            </a:r>
            <a:r>
              <a:rPr lang="en-US" cap="none" dirty="0"/>
              <a:t> </a:t>
            </a:r>
            <a:r>
              <a:rPr lang="en-US" cap="none" dirty="0" err="1"/>
              <a:t>farklı</a:t>
            </a:r>
            <a:r>
              <a:rPr lang="en-US" cap="none" dirty="0"/>
              <a:t> </a:t>
            </a:r>
            <a:r>
              <a:rPr lang="en-US" cap="none" dirty="0" err="1"/>
              <a:t>olduğunu</a:t>
            </a:r>
            <a:r>
              <a:rPr lang="en-US" cap="none" dirty="0"/>
              <a:t> </a:t>
            </a:r>
            <a:r>
              <a:rPr lang="en-US" cap="none" dirty="0" err="1"/>
              <a:t>kabul</a:t>
            </a:r>
            <a:r>
              <a:rPr lang="en-US" cap="none" dirty="0"/>
              <a:t> </a:t>
            </a:r>
            <a:r>
              <a:rPr lang="en-US" cap="none" dirty="0" err="1"/>
              <a:t>etmeliyiz</a:t>
            </a:r>
            <a:r>
              <a:rPr lang="en-US" cap="none" dirty="0"/>
              <a:t>. </a:t>
            </a:r>
          </a:p>
          <a:p>
            <a:r>
              <a:rPr lang="en-US" cap="none" dirty="0" err="1"/>
              <a:t>Çocuğumuz</a:t>
            </a:r>
            <a:r>
              <a:rPr lang="en-US" cap="none" dirty="0"/>
              <a:t> </a:t>
            </a:r>
            <a:r>
              <a:rPr lang="en-US" cap="none" dirty="0" err="1"/>
              <a:t>akranları</a:t>
            </a:r>
            <a:r>
              <a:rPr lang="en-US" cap="none" dirty="0"/>
              <a:t> </a:t>
            </a:r>
            <a:r>
              <a:rPr lang="en-US" cap="none" dirty="0" err="1"/>
              <a:t>ile</a:t>
            </a:r>
            <a:r>
              <a:rPr lang="en-US" cap="none" dirty="0"/>
              <a:t> </a:t>
            </a:r>
            <a:r>
              <a:rPr lang="en-US" cap="none" dirty="0" err="1"/>
              <a:t>rekabet</a:t>
            </a:r>
            <a:r>
              <a:rPr lang="en-US" cap="none" dirty="0"/>
              <a:t> </a:t>
            </a:r>
            <a:r>
              <a:rPr lang="en-US" cap="none" dirty="0" err="1"/>
              <a:t>edebilir</a:t>
            </a:r>
            <a:r>
              <a:rPr lang="en-US" cap="none" dirty="0"/>
              <a:t>, </a:t>
            </a:r>
            <a:r>
              <a:rPr lang="en-US" cap="none" dirty="0" err="1"/>
              <a:t>bu</a:t>
            </a:r>
            <a:r>
              <a:rPr lang="en-US" cap="none" dirty="0"/>
              <a:t> </a:t>
            </a:r>
            <a:r>
              <a:rPr lang="en-US" cap="none" dirty="0" err="1"/>
              <a:t>onun</a:t>
            </a:r>
            <a:r>
              <a:rPr lang="en-US" cap="none" dirty="0"/>
              <a:t> </a:t>
            </a:r>
            <a:r>
              <a:rPr lang="en-US" cap="none" dirty="0" err="1"/>
              <a:t>yaşantısı</a:t>
            </a:r>
            <a:r>
              <a:rPr lang="en-US" cap="none" dirty="0"/>
              <a:t> </a:t>
            </a:r>
            <a:r>
              <a:rPr lang="en-US" cap="none" dirty="0" err="1"/>
              <a:t>ancak</a:t>
            </a:r>
            <a:r>
              <a:rPr lang="en-US" cap="none" dirty="0"/>
              <a:t> biz </a:t>
            </a:r>
            <a:r>
              <a:rPr lang="en-US" cap="none" dirty="0" err="1"/>
              <a:t>yetişkinler</a:t>
            </a:r>
            <a:r>
              <a:rPr lang="en-US" cap="none" dirty="0"/>
              <a:t> </a:t>
            </a:r>
            <a:r>
              <a:rPr lang="en-US" cap="none" dirty="0" err="1"/>
              <a:t>çevremizle</a:t>
            </a:r>
            <a:r>
              <a:rPr lang="en-US" cap="none" dirty="0"/>
              <a:t> </a:t>
            </a:r>
            <a:r>
              <a:rPr lang="en-US" cap="none" dirty="0" err="1"/>
              <a:t>rekabetimizde</a:t>
            </a:r>
            <a:r>
              <a:rPr lang="en-US" cap="none" dirty="0"/>
              <a:t> </a:t>
            </a:r>
            <a:r>
              <a:rPr lang="en-US" cap="none" dirty="0" err="1"/>
              <a:t>çocuklarımızı</a:t>
            </a:r>
            <a:r>
              <a:rPr lang="en-US" cap="none" dirty="0"/>
              <a:t> </a:t>
            </a:r>
            <a:r>
              <a:rPr lang="en-US" cap="none" dirty="0" err="1"/>
              <a:t>kullanmamalıyız</a:t>
            </a:r>
            <a:r>
              <a:rPr lang="en-US" cap="none" dirty="0"/>
              <a:t>. Bu </a:t>
            </a:r>
            <a:r>
              <a:rPr lang="en-US" cap="none" dirty="0" err="1"/>
              <a:t>rekabet</a:t>
            </a:r>
            <a:r>
              <a:rPr lang="en-US" cap="none" dirty="0"/>
              <a:t> </a:t>
            </a:r>
            <a:r>
              <a:rPr lang="en-US" cap="none" dirty="0" err="1"/>
              <a:t>çocuğumuzun</a:t>
            </a:r>
            <a:r>
              <a:rPr lang="en-US" cap="none" dirty="0"/>
              <a:t> </a:t>
            </a:r>
            <a:r>
              <a:rPr lang="en-US" cap="none" dirty="0" err="1"/>
              <a:t>benlik</a:t>
            </a:r>
            <a:r>
              <a:rPr lang="en-US" cap="none" dirty="0"/>
              <a:t> </a:t>
            </a:r>
            <a:r>
              <a:rPr lang="en-US" cap="none" dirty="0" err="1"/>
              <a:t>saygısının</a:t>
            </a:r>
            <a:r>
              <a:rPr lang="en-US" cap="none" dirty="0"/>
              <a:t> </a:t>
            </a:r>
            <a:r>
              <a:rPr lang="en-US" cap="none" dirty="0" err="1"/>
              <a:t>düşmesine</a:t>
            </a:r>
            <a:r>
              <a:rPr lang="en-US" cap="none" dirty="0"/>
              <a:t> </a:t>
            </a:r>
            <a:r>
              <a:rPr lang="en-US" cap="none" dirty="0" err="1"/>
              <a:t>neden</a:t>
            </a:r>
            <a:r>
              <a:rPr lang="en-US" cap="none" dirty="0"/>
              <a:t> </a:t>
            </a:r>
            <a:r>
              <a:rPr lang="en-US" cap="none" dirty="0" err="1"/>
              <a:t>olabileceği</a:t>
            </a:r>
            <a:r>
              <a:rPr lang="en-US" cap="none" dirty="0"/>
              <a:t> </a:t>
            </a:r>
            <a:r>
              <a:rPr lang="en-US" cap="none" dirty="0" err="1"/>
              <a:t>gibi</a:t>
            </a:r>
            <a:r>
              <a:rPr lang="en-US" cap="none" dirty="0"/>
              <a:t> </a:t>
            </a:r>
            <a:r>
              <a:rPr lang="en-US" cap="none" dirty="0" err="1"/>
              <a:t>gerçek</a:t>
            </a:r>
            <a:r>
              <a:rPr lang="en-US" cap="none" dirty="0"/>
              <a:t> </a:t>
            </a:r>
            <a:r>
              <a:rPr lang="en-US" cap="none" dirty="0" err="1"/>
              <a:t>yeteneklerini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kapasitesini</a:t>
            </a:r>
            <a:r>
              <a:rPr lang="en-US" cap="none" dirty="0"/>
              <a:t> </a:t>
            </a:r>
            <a:r>
              <a:rPr lang="en-US" cap="none" dirty="0" err="1"/>
              <a:t>ortaya</a:t>
            </a:r>
            <a:r>
              <a:rPr lang="en-US" cap="none" dirty="0"/>
              <a:t> </a:t>
            </a:r>
            <a:r>
              <a:rPr lang="en-US" cap="none" dirty="0" err="1"/>
              <a:t>koymasına</a:t>
            </a:r>
            <a:r>
              <a:rPr lang="en-US" cap="none" dirty="0"/>
              <a:t> da </a:t>
            </a:r>
            <a:r>
              <a:rPr lang="en-US" cap="none" dirty="0" err="1"/>
              <a:t>engel</a:t>
            </a:r>
            <a:r>
              <a:rPr lang="en-US" cap="none" dirty="0"/>
              <a:t> </a:t>
            </a:r>
            <a:r>
              <a:rPr lang="en-US" cap="none" dirty="0" err="1"/>
              <a:t>olabilir</a:t>
            </a:r>
            <a:r>
              <a:rPr lang="en-US" cap="none" dirty="0"/>
              <a:t>.</a:t>
            </a:r>
            <a:endParaRPr lang="x-none" cap="none" dirty="0"/>
          </a:p>
        </p:txBody>
      </p:sp>
    </p:spTree>
    <p:extLst>
      <p:ext uri="{BB962C8B-B14F-4D97-AF65-F5344CB8AC3E}">
        <p14:creationId xmlns:p14="http://schemas.microsoft.com/office/powerpoint/2010/main" xmlns="" val="3354926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9AFC36-2264-1E4B-85E5-C05993670D5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err="1"/>
              <a:t>Ancak</a:t>
            </a:r>
            <a:r>
              <a:rPr lang="en-US" cap="none" dirty="0"/>
              <a:t> </a:t>
            </a:r>
            <a:r>
              <a:rPr lang="en-US" cap="none" dirty="0" err="1"/>
              <a:t>senin</a:t>
            </a:r>
            <a:r>
              <a:rPr lang="en-US" cap="none" dirty="0"/>
              <a:t> </a:t>
            </a:r>
            <a:r>
              <a:rPr lang="en-US" cap="none" dirty="0" err="1"/>
              <a:t>gibi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…….. </a:t>
            </a:r>
            <a:r>
              <a:rPr lang="en-US" cap="none" dirty="0" err="1"/>
              <a:t>bu</a:t>
            </a:r>
            <a:r>
              <a:rPr lang="en-US" cap="none" dirty="0"/>
              <a:t> </a:t>
            </a:r>
            <a:r>
              <a:rPr lang="en-US" cap="none" dirty="0" err="1"/>
              <a:t>alanı</a:t>
            </a:r>
            <a:r>
              <a:rPr lang="en-US" cap="none" dirty="0"/>
              <a:t> </a:t>
            </a:r>
            <a:r>
              <a:rPr lang="en-US" cap="none" dirty="0" err="1"/>
              <a:t>seçer</a:t>
            </a:r>
            <a:r>
              <a:rPr lang="en-US" cap="none" dirty="0"/>
              <a:t>...” </a:t>
            </a:r>
            <a:r>
              <a:rPr lang="en-US" cap="none" dirty="0" err="1"/>
              <a:t>Çocuğunuzu</a:t>
            </a:r>
            <a:r>
              <a:rPr lang="en-US" cap="none" dirty="0"/>
              <a:t> </a:t>
            </a:r>
            <a:r>
              <a:rPr lang="en-US" cap="none" dirty="0" err="1"/>
              <a:t>küçümsemek</a:t>
            </a:r>
            <a:r>
              <a:rPr lang="en-US" cap="none" dirty="0"/>
              <a:t>, </a:t>
            </a:r>
            <a:r>
              <a:rPr lang="en-US" cap="none" dirty="0" err="1"/>
              <a:t>değersiz</a:t>
            </a:r>
            <a:r>
              <a:rPr lang="en-US" cap="none" dirty="0"/>
              <a:t> </a:t>
            </a:r>
            <a:r>
              <a:rPr lang="en-US" cap="none" dirty="0" err="1"/>
              <a:t>görmek</a:t>
            </a:r>
            <a:r>
              <a:rPr lang="en-US" cap="none" dirty="0"/>
              <a:t> , </a:t>
            </a:r>
            <a:r>
              <a:rPr lang="en-US" cap="none" dirty="0" err="1"/>
              <a:t>alay</a:t>
            </a:r>
            <a:r>
              <a:rPr lang="en-US" cap="none" dirty="0"/>
              <a:t> </a:t>
            </a:r>
            <a:r>
              <a:rPr lang="en-US" cap="none" dirty="0" err="1"/>
              <a:t>etmenin</a:t>
            </a:r>
            <a:r>
              <a:rPr lang="en-US" cap="none" dirty="0"/>
              <a:t> </a:t>
            </a:r>
            <a:r>
              <a:rPr lang="en-US" cap="none" dirty="0" err="1"/>
              <a:t>onun</a:t>
            </a:r>
            <a:r>
              <a:rPr lang="en-US" cap="none" dirty="0"/>
              <a:t> </a:t>
            </a:r>
            <a:r>
              <a:rPr lang="en-US" cap="none" dirty="0" err="1"/>
              <a:t>yaşamla</a:t>
            </a:r>
            <a:r>
              <a:rPr lang="en-US" cap="none" dirty="0"/>
              <a:t> </a:t>
            </a:r>
            <a:r>
              <a:rPr lang="en-US" cap="none" dirty="0" err="1"/>
              <a:t>mücadelesini</a:t>
            </a:r>
            <a:r>
              <a:rPr lang="en-US" cap="none" dirty="0"/>
              <a:t> </a:t>
            </a:r>
            <a:r>
              <a:rPr lang="en-US" cap="none" dirty="0" err="1"/>
              <a:t>zayıflatmanın</a:t>
            </a:r>
            <a:r>
              <a:rPr lang="en-US" cap="none" dirty="0"/>
              <a:t> </a:t>
            </a:r>
            <a:r>
              <a:rPr lang="en-US" cap="none" dirty="0" err="1"/>
              <a:t>dışında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</a:t>
            </a:r>
            <a:r>
              <a:rPr lang="en-US" cap="none" dirty="0" err="1"/>
              <a:t>etkisi</a:t>
            </a:r>
            <a:r>
              <a:rPr lang="en-US" cap="none" dirty="0"/>
              <a:t> </a:t>
            </a:r>
            <a:r>
              <a:rPr lang="en-US" cap="none" dirty="0" err="1"/>
              <a:t>olmaz</a:t>
            </a:r>
            <a:r>
              <a:rPr lang="en-US" cap="none" dirty="0"/>
              <a:t>. </a:t>
            </a:r>
          </a:p>
          <a:p>
            <a:r>
              <a:rPr lang="en-US" cap="none" dirty="0"/>
              <a:t> “ </a:t>
            </a:r>
            <a:r>
              <a:rPr lang="en-US" cap="none" dirty="0" err="1"/>
              <a:t>Bak</a:t>
            </a:r>
            <a:r>
              <a:rPr lang="en-US" cap="none" dirty="0"/>
              <a:t> </a:t>
            </a:r>
            <a:r>
              <a:rPr lang="en-US" cap="none" dirty="0" err="1"/>
              <a:t>kardeşin</a:t>
            </a:r>
            <a:r>
              <a:rPr lang="en-US" cap="none" dirty="0"/>
              <a:t>” </a:t>
            </a:r>
            <a:r>
              <a:rPr lang="en-US" cap="none" dirty="0" err="1"/>
              <a:t>bak</a:t>
            </a:r>
            <a:r>
              <a:rPr lang="en-US" cap="none" dirty="0"/>
              <a:t> </a:t>
            </a:r>
            <a:r>
              <a:rPr lang="en-US" cap="none" dirty="0" err="1"/>
              <a:t>kardeşin</a:t>
            </a:r>
            <a:r>
              <a:rPr lang="en-US" cap="none" dirty="0"/>
              <a:t> ...” </a:t>
            </a:r>
            <a:r>
              <a:rPr lang="en-US" cap="none" dirty="0" err="1"/>
              <a:t>diye</a:t>
            </a:r>
            <a:r>
              <a:rPr lang="en-US" cap="none" dirty="0"/>
              <a:t> </a:t>
            </a:r>
            <a:r>
              <a:rPr lang="en-US" cap="none" dirty="0" err="1"/>
              <a:t>başlayan</a:t>
            </a:r>
            <a:r>
              <a:rPr lang="en-US" cap="none" dirty="0"/>
              <a:t> her </a:t>
            </a:r>
            <a:r>
              <a:rPr lang="en-US" cap="none" dirty="0" err="1"/>
              <a:t>cümle</a:t>
            </a:r>
            <a:r>
              <a:rPr lang="en-US" cap="none" dirty="0"/>
              <a:t> </a:t>
            </a:r>
            <a:r>
              <a:rPr lang="en-US" cap="none" dirty="0" err="1"/>
              <a:t>onların</a:t>
            </a:r>
            <a:r>
              <a:rPr lang="en-US" cap="none" dirty="0"/>
              <a:t> </a:t>
            </a:r>
            <a:r>
              <a:rPr lang="en-US" cap="none" dirty="0" err="1"/>
              <a:t>kıskançlığını</a:t>
            </a:r>
            <a:r>
              <a:rPr lang="en-US" cap="none" dirty="0"/>
              <a:t> </a:t>
            </a:r>
            <a:r>
              <a:rPr lang="en-US" cap="none" dirty="0" err="1"/>
              <a:t>kışkırtacak</a:t>
            </a:r>
            <a:r>
              <a:rPr lang="en-US" cap="none" dirty="0"/>
              <a:t>, </a:t>
            </a:r>
            <a:r>
              <a:rPr lang="en-US" cap="none" dirty="0" err="1"/>
              <a:t>biri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</a:t>
            </a:r>
            <a:r>
              <a:rPr lang="en-US" cap="none" dirty="0" err="1"/>
              <a:t>süre</a:t>
            </a:r>
            <a:r>
              <a:rPr lang="en-US" cap="none" dirty="0"/>
              <a:t> hep </a:t>
            </a:r>
            <a:r>
              <a:rPr lang="en-US" cap="none" dirty="0" err="1"/>
              <a:t>başarılı</a:t>
            </a:r>
            <a:r>
              <a:rPr lang="en-US" cap="none" dirty="0"/>
              <a:t> </a:t>
            </a:r>
            <a:r>
              <a:rPr lang="en-US" cap="none" dirty="0" err="1"/>
              <a:t>olurken</a:t>
            </a:r>
            <a:r>
              <a:rPr lang="en-US" cap="none" dirty="0"/>
              <a:t> </a:t>
            </a:r>
            <a:r>
              <a:rPr lang="en-US" cap="none" dirty="0" err="1"/>
              <a:t>diğeri</a:t>
            </a:r>
            <a:r>
              <a:rPr lang="en-US" cap="none" dirty="0"/>
              <a:t> </a:t>
            </a:r>
            <a:r>
              <a:rPr lang="en-US" cap="none" dirty="0" err="1"/>
              <a:t>sürekli</a:t>
            </a:r>
            <a:r>
              <a:rPr lang="en-US" cap="none" dirty="0"/>
              <a:t> </a:t>
            </a:r>
            <a:r>
              <a:rPr lang="en-US" cap="none" dirty="0" err="1"/>
              <a:t>başarısızlığa</a:t>
            </a:r>
            <a:r>
              <a:rPr lang="en-US" cap="none" dirty="0"/>
              <a:t> </a:t>
            </a:r>
            <a:r>
              <a:rPr lang="en-US" cap="none" dirty="0" err="1"/>
              <a:t>doğru</a:t>
            </a:r>
            <a:r>
              <a:rPr lang="en-US" cap="none" dirty="0"/>
              <a:t> </a:t>
            </a:r>
            <a:r>
              <a:rPr lang="en-US" cap="none" dirty="0" err="1"/>
              <a:t>sürüklenecek</a:t>
            </a:r>
            <a:r>
              <a:rPr lang="en-US" cap="none" dirty="0"/>
              <a:t>, </a:t>
            </a:r>
            <a:r>
              <a:rPr lang="en-US" cap="none" dirty="0" err="1"/>
              <a:t>başarısız</a:t>
            </a:r>
            <a:r>
              <a:rPr lang="en-US" cap="none" dirty="0"/>
              <a:t> </a:t>
            </a:r>
            <a:r>
              <a:rPr lang="en-US" cap="none" dirty="0" err="1"/>
              <a:t>olan</a:t>
            </a:r>
            <a:r>
              <a:rPr lang="en-US" cap="none" dirty="0"/>
              <a:t> </a:t>
            </a:r>
            <a:r>
              <a:rPr lang="en-US" cap="none" dirty="0" err="1"/>
              <a:t>kendisini</a:t>
            </a:r>
            <a:r>
              <a:rPr lang="en-US" cap="none" dirty="0"/>
              <a:t> </a:t>
            </a:r>
            <a:r>
              <a:rPr lang="en-US" cap="none" dirty="0" err="1"/>
              <a:t>toplamaya</a:t>
            </a:r>
            <a:r>
              <a:rPr lang="en-US" cap="none" dirty="0"/>
              <a:t> </a:t>
            </a:r>
            <a:r>
              <a:rPr lang="en-US" cap="none" dirty="0" err="1"/>
              <a:t>başladığında</a:t>
            </a:r>
            <a:r>
              <a:rPr lang="en-US" cap="none" dirty="0"/>
              <a:t>, </a:t>
            </a:r>
            <a:r>
              <a:rPr lang="en-US" cap="none" dirty="0" err="1"/>
              <a:t>başarılı</a:t>
            </a:r>
            <a:r>
              <a:rPr lang="en-US" cap="none" dirty="0"/>
              <a:t> </a:t>
            </a:r>
            <a:r>
              <a:rPr lang="en-US" cap="none" dirty="0" err="1"/>
              <a:t>olanın</a:t>
            </a:r>
            <a:r>
              <a:rPr lang="en-US" cap="none" dirty="0"/>
              <a:t> </a:t>
            </a:r>
            <a:r>
              <a:rPr lang="en-US" cap="none" dirty="0" err="1"/>
              <a:t>birden</a:t>
            </a:r>
            <a:r>
              <a:rPr lang="en-US" cap="none" dirty="0"/>
              <a:t> </a:t>
            </a:r>
            <a:r>
              <a:rPr lang="en-US" cap="none" dirty="0" err="1"/>
              <a:t>başarısının</a:t>
            </a:r>
            <a:r>
              <a:rPr lang="en-US" cap="none" dirty="0"/>
              <a:t> </a:t>
            </a:r>
            <a:r>
              <a:rPr lang="en-US" cap="none" dirty="0" err="1"/>
              <a:t>düştüğünü</a:t>
            </a:r>
            <a:r>
              <a:rPr lang="en-US" cap="none" dirty="0"/>
              <a:t> </a:t>
            </a:r>
            <a:r>
              <a:rPr lang="en-US" cap="none" dirty="0" err="1"/>
              <a:t>göreceksiniz</a:t>
            </a:r>
            <a:r>
              <a:rPr lang="en-US" cap="none" dirty="0"/>
              <a:t>.</a:t>
            </a:r>
            <a:endParaRPr lang="x-none" cap="non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B545FDD7-78A6-904D-8020-EE4967414C01}"/>
              </a:ext>
            </a:extLst>
          </p:cNvPr>
          <p:cNvSpPr txBox="1">
            <a:spLocks/>
          </p:cNvSpPr>
          <p:nvPr/>
        </p:nvSpPr>
        <p:spPr>
          <a:xfrm>
            <a:off x="1066175" y="7709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 err="1"/>
              <a:t>Meslek</a:t>
            </a:r>
            <a:r>
              <a:rPr lang="en-US" cap="none" dirty="0"/>
              <a:t> </a:t>
            </a:r>
            <a:r>
              <a:rPr lang="en-US" cap="none" dirty="0" err="1"/>
              <a:t>seçiminde</a:t>
            </a:r>
            <a:r>
              <a:rPr lang="en-US" cap="none" dirty="0"/>
              <a:t> </a:t>
            </a:r>
            <a:r>
              <a:rPr lang="en-US" cap="none" dirty="0" err="1"/>
              <a:t>bazi</a:t>
            </a:r>
            <a:r>
              <a:rPr lang="en-US" cap="none" dirty="0"/>
              <a:t> </a:t>
            </a:r>
            <a:r>
              <a:rPr lang="en-US" cap="none" dirty="0" err="1"/>
              <a:t>olumsuz</a:t>
            </a:r>
            <a:r>
              <a:rPr lang="en-US" cap="none" dirty="0"/>
              <a:t> </a:t>
            </a:r>
            <a:r>
              <a:rPr lang="en-US" cap="none" dirty="0" err="1"/>
              <a:t>anne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baba </a:t>
            </a:r>
            <a:r>
              <a:rPr lang="en-US" cap="none" dirty="0" err="1"/>
              <a:t>tutumlari</a:t>
            </a:r>
            <a:endParaRPr lang="x-none" cap="none" dirty="0"/>
          </a:p>
        </p:txBody>
      </p:sp>
    </p:spTree>
    <p:extLst>
      <p:ext uri="{BB962C8B-B14F-4D97-AF65-F5344CB8AC3E}">
        <p14:creationId xmlns:p14="http://schemas.microsoft.com/office/powerpoint/2010/main" xmlns="" val="1108583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36826D-DBD3-DA4F-A18B-C57295104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/>
              <a:t>Gençte</a:t>
            </a:r>
            <a:r>
              <a:rPr lang="en-US" cap="none" dirty="0"/>
              <a:t> </a:t>
            </a:r>
            <a:r>
              <a:rPr lang="en-US" cap="none" dirty="0" err="1"/>
              <a:t>hedef</a:t>
            </a:r>
            <a:r>
              <a:rPr lang="en-US" cap="none" dirty="0"/>
              <a:t> </a:t>
            </a:r>
            <a:r>
              <a:rPr lang="en-US" cap="none" dirty="0" err="1"/>
              <a:t>oluşturmak</a:t>
            </a:r>
            <a:r>
              <a:rPr lang="en-US" cap="none" dirty="0"/>
              <a:t> </a:t>
            </a:r>
            <a:r>
              <a:rPr lang="en-US" cap="none" dirty="0" err="1"/>
              <a:t>için</a:t>
            </a:r>
            <a:r>
              <a:rPr lang="en-US" cap="none" dirty="0"/>
              <a:t> </a:t>
            </a:r>
            <a:r>
              <a:rPr lang="en-US" cap="none" dirty="0" err="1"/>
              <a:t>sizler</a:t>
            </a:r>
            <a:r>
              <a:rPr lang="en-US" cap="none" dirty="0"/>
              <a:t> </a:t>
            </a:r>
            <a:r>
              <a:rPr lang="en-US" cap="none" dirty="0" err="1"/>
              <a:t>neler</a:t>
            </a:r>
            <a:r>
              <a:rPr lang="en-US" cap="none" dirty="0"/>
              <a:t> </a:t>
            </a:r>
            <a:r>
              <a:rPr lang="en-US" cap="none" dirty="0" err="1"/>
              <a:t>yapabilirsiniz</a:t>
            </a:r>
            <a:r>
              <a:rPr lang="en-US" cap="none" dirty="0"/>
              <a:t>?</a:t>
            </a:r>
            <a:endParaRPr lang="x-none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484879-5D5C-4643-AA0B-AA65E63C3C9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err="1"/>
              <a:t>Öncelikle</a:t>
            </a:r>
            <a:r>
              <a:rPr lang="en-US" cap="none" dirty="0"/>
              <a:t>; </a:t>
            </a:r>
            <a:r>
              <a:rPr lang="en-US" cap="none" dirty="0" err="1"/>
              <a:t>çocuklarınıza</a:t>
            </a:r>
            <a:r>
              <a:rPr lang="en-US" cap="none" dirty="0"/>
              <a:t> </a:t>
            </a:r>
            <a:r>
              <a:rPr lang="en-US" cap="none" dirty="0" err="1"/>
              <a:t>sağlıklı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huzurlu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</a:t>
            </a:r>
            <a:r>
              <a:rPr lang="en-US" cap="none" dirty="0" err="1"/>
              <a:t>aile</a:t>
            </a:r>
            <a:r>
              <a:rPr lang="en-US" cap="none" dirty="0"/>
              <a:t> </a:t>
            </a:r>
            <a:r>
              <a:rPr lang="en-US" cap="none" dirty="0" err="1"/>
              <a:t>ortamı</a:t>
            </a:r>
            <a:r>
              <a:rPr lang="en-US" cap="none" dirty="0"/>
              <a:t> </a:t>
            </a:r>
            <a:r>
              <a:rPr lang="en-US" cap="none" dirty="0" err="1"/>
              <a:t>hazırlamak</a:t>
            </a:r>
            <a:r>
              <a:rPr lang="en-US" cap="none" dirty="0"/>
              <a:t> </a:t>
            </a:r>
            <a:r>
              <a:rPr lang="en-US" cap="none" dirty="0" err="1"/>
              <a:t>önemli</a:t>
            </a:r>
            <a:r>
              <a:rPr lang="en-US" cap="none" dirty="0"/>
              <a:t>. </a:t>
            </a:r>
            <a:r>
              <a:rPr lang="en-US" cap="none" dirty="0" err="1"/>
              <a:t>Çocuklarınıza</a:t>
            </a:r>
            <a:r>
              <a:rPr lang="en-US" cap="none" dirty="0"/>
              <a:t> </a:t>
            </a:r>
            <a:r>
              <a:rPr lang="en-US" cap="none" dirty="0" err="1"/>
              <a:t>verebileceğimiz</a:t>
            </a:r>
            <a:r>
              <a:rPr lang="en-US" cap="none" dirty="0"/>
              <a:t> </a:t>
            </a:r>
            <a:r>
              <a:rPr lang="en-US" cap="none" dirty="0" err="1"/>
              <a:t>en</a:t>
            </a:r>
            <a:r>
              <a:rPr lang="en-US" cap="none" dirty="0"/>
              <a:t> </a:t>
            </a:r>
            <a:r>
              <a:rPr lang="en-US" cap="none" dirty="0" err="1"/>
              <a:t>anlamlı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en</a:t>
            </a:r>
            <a:r>
              <a:rPr lang="en-US" cap="none" dirty="0"/>
              <a:t> </a:t>
            </a:r>
            <a:r>
              <a:rPr lang="en-US" cap="none" dirty="0" err="1"/>
              <a:t>önemli</a:t>
            </a:r>
            <a:r>
              <a:rPr lang="en-US" cap="none" dirty="0"/>
              <a:t> </a:t>
            </a:r>
            <a:r>
              <a:rPr lang="en-US" cap="none" dirty="0" err="1"/>
              <a:t>desteğin</a:t>
            </a:r>
            <a:r>
              <a:rPr lang="en-US" cap="none" dirty="0"/>
              <a:t> </a:t>
            </a:r>
            <a:r>
              <a:rPr lang="en-US" cap="none" dirty="0" err="1"/>
              <a:t>ona</a:t>
            </a:r>
            <a:r>
              <a:rPr lang="en-US" cap="none" dirty="0"/>
              <a:t> </a:t>
            </a:r>
            <a:r>
              <a:rPr lang="en-US" cap="none" dirty="0" err="1"/>
              <a:t>huzurlu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</a:t>
            </a:r>
            <a:r>
              <a:rPr lang="en-US" cap="none" dirty="0" err="1"/>
              <a:t>aile</a:t>
            </a:r>
            <a:r>
              <a:rPr lang="en-US" cap="none" dirty="0"/>
              <a:t> </a:t>
            </a:r>
            <a:r>
              <a:rPr lang="en-US" cap="none" dirty="0" err="1"/>
              <a:t>ortamı</a:t>
            </a:r>
            <a:r>
              <a:rPr lang="en-US" cap="none" dirty="0"/>
              <a:t> </a:t>
            </a:r>
            <a:r>
              <a:rPr lang="en-US" cap="none" dirty="0" err="1"/>
              <a:t>hazırlamak</a:t>
            </a:r>
            <a:r>
              <a:rPr lang="en-US" cap="none" dirty="0"/>
              <a:t> </a:t>
            </a:r>
            <a:r>
              <a:rPr lang="en-US" cap="none" dirty="0" err="1"/>
              <a:t>olduğunu</a:t>
            </a:r>
            <a:r>
              <a:rPr lang="en-US" cap="none" dirty="0"/>
              <a:t> </a:t>
            </a:r>
            <a:r>
              <a:rPr lang="en-US" cap="none" dirty="0" err="1"/>
              <a:t>unutmamak</a:t>
            </a:r>
            <a:r>
              <a:rPr lang="en-US" cap="none" dirty="0"/>
              <a:t> </a:t>
            </a:r>
            <a:r>
              <a:rPr lang="en-US" cap="none" dirty="0" err="1"/>
              <a:t>gerek</a:t>
            </a:r>
            <a:r>
              <a:rPr lang="en-US" cap="none" dirty="0"/>
              <a:t>. </a:t>
            </a:r>
            <a:r>
              <a:rPr lang="en-US" cap="none" dirty="0" err="1"/>
              <a:t>Çocuklarınızı</a:t>
            </a:r>
            <a:r>
              <a:rPr lang="en-US" cap="none" dirty="0"/>
              <a:t> </a:t>
            </a:r>
            <a:r>
              <a:rPr lang="en-US" cap="none" dirty="0" err="1"/>
              <a:t>olduğu</a:t>
            </a:r>
            <a:r>
              <a:rPr lang="en-US" cap="none" dirty="0"/>
              <a:t> </a:t>
            </a:r>
            <a:r>
              <a:rPr lang="en-US" cap="none" dirty="0" err="1"/>
              <a:t>gibi</a:t>
            </a:r>
            <a:r>
              <a:rPr lang="en-US" cap="none" dirty="0"/>
              <a:t> </a:t>
            </a:r>
            <a:r>
              <a:rPr lang="en-US" cap="none" dirty="0" err="1"/>
              <a:t>kabul</a:t>
            </a:r>
            <a:r>
              <a:rPr lang="en-US" cap="none" dirty="0"/>
              <a:t> </a:t>
            </a:r>
            <a:r>
              <a:rPr lang="en-US" cap="none" dirty="0" err="1"/>
              <a:t>etmeye</a:t>
            </a:r>
            <a:r>
              <a:rPr lang="en-US" cap="none" dirty="0"/>
              <a:t> </a:t>
            </a:r>
            <a:r>
              <a:rPr lang="en-US" cap="none" dirty="0" err="1"/>
              <a:t>dikkat</a:t>
            </a:r>
            <a:r>
              <a:rPr lang="en-US" cap="none" dirty="0"/>
              <a:t> </a:t>
            </a:r>
            <a:r>
              <a:rPr lang="en-US" cap="none" dirty="0" err="1"/>
              <a:t>etmeliyiz</a:t>
            </a:r>
            <a:r>
              <a:rPr lang="en-US" cap="none" dirty="0"/>
              <a:t>.</a:t>
            </a:r>
          </a:p>
          <a:p>
            <a:r>
              <a:rPr lang="en-US" cap="none" dirty="0"/>
              <a:t>Her </a:t>
            </a:r>
            <a:r>
              <a:rPr lang="en-US" cap="none" dirty="0" err="1"/>
              <a:t>anne</a:t>
            </a:r>
            <a:r>
              <a:rPr lang="en-US" cap="none" dirty="0"/>
              <a:t> baba </a:t>
            </a:r>
            <a:r>
              <a:rPr lang="en-US" cap="none" dirty="0" err="1"/>
              <a:t>çocuğunun</a:t>
            </a:r>
            <a:r>
              <a:rPr lang="en-US" cap="none" dirty="0"/>
              <a:t> </a:t>
            </a:r>
            <a:r>
              <a:rPr lang="en-US" cap="none" dirty="0" err="1"/>
              <a:t>başarılarıyla</a:t>
            </a:r>
            <a:r>
              <a:rPr lang="en-US" cap="none" dirty="0"/>
              <a:t> </a:t>
            </a:r>
            <a:r>
              <a:rPr lang="en-US" cap="none" dirty="0" err="1"/>
              <a:t>mutlu</a:t>
            </a:r>
            <a:r>
              <a:rPr lang="en-US" cap="none" dirty="0"/>
              <a:t> </a:t>
            </a:r>
            <a:r>
              <a:rPr lang="en-US" cap="none" dirty="0" err="1"/>
              <a:t>olmak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gurur</a:t>
            </a:r>
            <a:r>
              <a:rPr lang="en-US" cap="none" dirty="0"/>
              <a:t> </a:t>
            </a:r>
            <a:r>
              <a:rPr lang="en-US" cap="none" dirty="0" err="1"/>
              <a:t>duymak</a:t>
            </a:r>
            <a:r>
              <a:rPr lang="en-US" cap="none" dirty="0"/>
              <a:t> </a:t>
            </a:r>
            <a:r>
              <a:rPr lang="en-US" cap="none" dirty="0" err="1"/>
              <a:t>ister</a:t>
            </a:r>
            <a:r>
              <a:rPr lang="en-US" cap="none" dirty="0"/>
              <a:t>. </a:t>
            </a:r>
            <a:r>
              <a:rPr lang="en-US" cap="none" dirty="0" err="1"/>
              <a:t>Ancak</a:t>
            </a:r>
            <a:r>
              <a:rPr lang="en-US" cap="none" dirty="0"/>
              <a:t> </a:t>
            </a:r>
            <a:r>
              <a:rPr lang="en-US" cap="none" dirty="0" err="1"/>
              <a:t>bunu</a:t>
            </a:r>
            <a:r>
              <a:rPr lang="en-US" cap="none" dirty="0"/>
              <a:t> </a:t>
            </a:r>
            <a:r>
              <a:rPr lang="en-US" cap="none" dirty="0" err="1"/>
              <a:t>esas</a:t>
            </a:r>
            <a:r>
              <a:rPr lang="en-US" cap="none" dirty="0"/>
              <a:t> </a:t>
            </a:r>
            <a:r>
              <a:rPr lang="en-US" cap="none" dirty="0" err="1"/>
              <a:t>gaye</a:t>
            </a:r>
            <a:r>
              <a:rPr lang="en-US" cap="none" dirty="0"/>
              <a:t> </a:t>
            </a:r>
            <a:r>
              <a:rPr lang="en-US" cap="none" dirty="0" err="1"/>
              <a:t>haline</a:t>
            </a:r>
            <a:r>
              <a:rPr lang="en-US" cap="none" dirty="0"/>
              <a:t> </a:t>
            </a:r>
            <a:r>
              <a:rPr lang="en-US" cap="none" dirty="0" err="1"/>
              <a:t>getirmemeliyiz</a:t>
            </a:r>
            <a:r>
              <a:rPr lang="en-US" cap="none" dirty="0"/>
              <a:t>. </a:t>
            </a:r>
          </a:p>
          <a:p>
            <a:r>
              <a:rPr lang="en-US" cap="none" dirty="0" err="1"/>
              <a:t>Onu</a:t>
            </a:r>
            <a:r>
              <a:rPr lang="en-US" cap="none" dirty="0"/>
              <a:t> her zaman </a:t>
            </a:r>
            <a:r>
              <a:rPr lang="en-US" cap="none" dirty="0" err="1"/>
              <a:t>ve</a:t>
            </a:r>
            <a:r>
              <a:rPr lang="en-US" cap="none" dirty="0"/>
              <a:t> her </a:t>
            </a:r>
            <a:r>
              <a:rPr lang="en-US" cap="none" dirty="0" err="1"/>
              <a:t>haliyle</a:t>
            </a:r>
            <a:r>
              <a:rPr lang="en-US" cap="none" dirty="0"/>
              <a:t> </a:t>
            </a:r>
            <a:r>
              <a:rPr lang="en-US" cap="none" dirty="0" err="1"/>
              <a:t>sevdiğinizi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değer</a:t>
            </a:r>
            <a:r>
              <a:rPr lang="en-US" cap="none" dirty="0"/>
              <a:t> </a:t>
            </a:r>
            <a:r>
              <a:rPr lang="en-US" cap="none" dirty="0" err="1"/>
              <a:t>verdiğinizi</a:t>
            </a:r>
            <a:r>
              <a:rPr lang="en-US" cap="none" dirty="0"/>
              <a:t> </a:t>
            </a:r>
            <a:r>
              <a:rPr lang="en-US" cap="none" dirty="0" err="1"/>
              <a:t>hissettirin</a:t>
            </a:r>
            <a:r>
              <a:rPr lang="en-US" cap="none" dirty="0"/>
              <a:t>. ‘</a:t>
            </a:r>
            <a:r>
              <a:rPr lang="en-US" cap="none" dirty="0" err="1"/>
              <a:t>Kazanamazsan</a:t>
            </a:r>
            <a:r>
              <a:rPr lang="en-US" cap="none" dirty="0"/>
              <a:t> </a:t>
            </a:r>
            <a:r>
              <a:rPr lang="en-US" cap="none" dirty="0" err="1"/>
              <a:t>herkese</a:t>
            </a:r>
            <a:r>
              <a:rPr lang="en-US" cap="none" dirty="0"/>
              <a:t> </a:t>
            </a:r>
            <a:r>
              <a:rPr lang="en-US" cap="none" dirty="0" err="1"/>
              <a:t>rezil</a:t>
            </a:r>
            <a:r>
              <a:rPr lang="en-US" cap="none" dirty="0"/>
              <a:t> </a:t>
            </a:r>
            <a:r>
              <a:rPr lang="en-US" cap="none" dirty="0" err="1"/>
              <a:t>oluruz</a:t>
            </a:r>
            <a:r>
              <a:rPr lang="en-US" cap="none" dirty="0"/>
              <a:t>, </a:t>
            </a:r>
            <a:r>
              <a:rPr lang="en-US" cap="none" dirty="0" err="1"/>
              <a:t>başkalarının</a:t>
            </a:r>
            <a:r>
              <a:rPr lang="en-US" cap="none" dirty="0"/>
              <a:t> </a:t>
            </a:r>
            <a:r>
              <a:rPr lang="en-US" cap="none" dirty="0" err="1"/>
              <a:t>yüzüne</a:t>
            </a:r>
            <a:r>
              <a:rPr lang="en-US" cap="none" dirty="0"/>
              <a:t> </a:t>
            </a:r>
            <a:r>
              <a:rPr lang="en-US" cap="none" dirty="0" err="1"/>
              <a:t>nasıl</a:t>
            </a:r>
            <a:r>
              <a:rPr lang="en-US" cap="none" dirty="0"/>
              <a:t> </a:t>
            </a:r>
            <a:r>
              <a:rPr lang="en-US" cap="none" dirty="0" err="1"/>
              <a:t>bakarız</a:t>
            </a:r>
            <a:r>
              <a:rPr lang="en-US" cap="none" dirty="0"/>
              <a:t>, </a:t>
            </a:r>
            <a:r>
              <a:rPr lang="en-US" cap="none" dirty="0" err="1"/>
              <a:t>komşunun</a:t>
            </a:r>
            <a:r>
              <a:rPr lang="en-US" cap="none" dirty="0"/>
              <a:t> </a:t>
            </a:r>
            <a:r>
              <a:rPr lang="en-US" cap="none" dirty="0" err="1"/>
              <a:t>çocuğu</a:t>
            </a:r>
            <a:r>
              <a:rPr lang="en-US" cap="none" dirty="0"/>
              <a:t> </a:t>
            </a:r>
            <a:r>
              <a:rPr lang="en-US" cap="none" dirty="0" err="1"/>
              <a:t>senden</a:t>
            </a:r>
            <a:r>
              <a:rPr lang="en-US" cap="none" dirty="0"/>
              <a:t> </a:t>
            </a:r>
            <a:r>
              <a:rPr lang="en-US" cap="none" dirty="0" err="1"/>
              <a:t>daha</a:t>
            </a:r>
            <a:r>
              <a:rPr lang="en-US" cap="none" dirty="0"/>
              <a:t> </a:t>
            </a:r>
            <a:r>
              <a:rPr lang="en-US" cap="none" dirty="0" err="1"/>
              <a:t>başarılı</a:t>
            </a:r>
            <a:r>
              <a:rPr lang="en-US" cap="none" dirty="0"/>
              <a:t>’ </a:t>
            </a:r>
            <a:r>
              <a:rPr lang="en-US" cap="none" dirty="0" err="1"/>
              <a:t>gibi</a:t>
            </a:r>
            <a:r>
              <a:rPr lang="en-US" cap="none" dirty="0"/>
              <a:t> </a:t>
            </a:r>
            <a:r>
              <a:rPr lang="en-US" cap="none" dirty="0" err="1"/>
              <a:t>ifadelerden</a:t>
            </a:r>
            <a:r>
              <a:rPr lang="en-US" cap="none" dirty="0"/>
              <a:t> </a:t>
            </a:r>
            <a:r>
              <a:rPr lang="en-US" cap="none" dirty="0" err="1"/>
              <a:t>kaçınmalıyız</a:t>
            </a:r>
            <a:r>
              <a:rPr lang="en-US" cap="none" dirty="0"/>
              <a:t>.</a:t>
            </a:r>
            <a:endParaRPr lang="x-none" cap="none" dirty="0"/>
          </a:p>
        </p:txBody>
      </p:sp>
    </p:spTree>
    <p:extLst>
      <p:ext uri="{BB962C8B-B14F-4D97-AF65-F5344CB8AC3E}">
        <p14:creationId xmlns:p14="http://schemas.microsoft.com/office/powerpoint/2010/main" xmlns="" val="56763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61EF7D-0440-D246-88CD-70DA9BEA064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err="1"/>
              <a:t>Çocuğunuzun</a:t>
            </a:r>
            <a:r>
              <a:rPr lang="en-US" cap="none" dirty="0"/>
              <a:t> </a:t>
            </a:r>
            <a:r>
              <a:rPr lang="en-US" cap="none" dirty="0" err="1"/>
              <a:t>başarısına</a:t>
            </a:r>
            <a:r>
              <a:rPr lang="en-US" cap="none" dirty="0"/>
              <a:t> da </a:t>
            </a:r>
            <a:r>
              <a:rPr lang="en-US" cap="none" dirty="0" err="1"/>
              <a:t>başarısızlığına</a:t>
            </a:r>
            <a:r>
              <a:rPr lang="en-US" cap="none" dirty="0"/>
              <a:t> da </a:t>
            </a:r>
            <a:r>
              <a:rPr lang="en-US" cap="none" dirty="0" err="1"/>
              <a:t>katkınızın</a:t>
            </a:r>
            <a:r>
              <a:rPr lang="en-US" cap="none" dirty="0"/>
              <a:t> </a:t>
            </a:r>
            <a:r>
              <a:rPr lang="en-US" cap="none" dirty="0" err="1"/>
              <a:t>olduğunu</a:t>
            </a:r>
            <a:r>
              <a:rPr lang="en-US" cap="none" dirty="0"/>
              <a:t> </a:t>
            </a:r>
            <a:r>
              <a:rPr lang="en-US" cap="none" dirty="0" err="1"/>
              <a:t>unutmamalıyız</a:t>
            </a:r>
            <a:r>
              <a:rPr lang="en-US" cap="none" dirty="0"/>
              <a:t>. </a:t>
            </a:r>
          </a:p>
          <a:p>
            <a:r>
              <a:rPr lang="en-US" cap="none" dirty="0" err="1"/>
              <a:t>Çocuğunuzun</a:t>
            </a:r>
            <a:r>
              <a:rPr lang="en-US" cap="none" dirty="0"/>
              <a:t> </a:t>
            </a:r>
            <a:r>
              <a:rPr lang="en-US" cap="none" dirty="0" err="1"/>
              <a:t>yaşadığı</a:t>
            </a:r>
            <a:r>
              <a:rPr lang="en-US" cap="none" dirty="0"/>
              <a:t> </a:t>
            </a:r>
            <a:r>
              <a:rPr lang="en-US" cap="none" dirty="0" err="1"/>
              <a:t>veya</a:t>
            </a:r>
            <a:r>
              <a:rPr lang="en-US" cap="none" dirty="0"/>
              <a:t> </a:t>
            </a:r>
            <a:r>
              <a:rPr lang="en-US" cap="none" dirty="0" err="1"/>
              <a:t>yaşayacağı</a:t>
            </a:r>
            <a:r>
              <a:rPr lang="en-US" cap="none" dirty="0"/>
              <a:t> </a:t>
            </a:r>
            <a:r>
              <a:rPr lang="en-US" cap="none" dirty="0" err="1"/>
              <a:t>tüm</a:t>
            </a:r>
            <a:r>
              <a:rPr lang="en-US" cap="none" dirty="0"/>
              <a:t> </a:t>
            </a:r>
            <a:r>
              <a:rPr lang="en-US" cap="none" dirty="0" err="1"/>
              <a:t>başarılarda</a:t>
            </a:r>
            <a:r>
              <a:rPr lang="en-US" cap="none" dirty="0"/>
              <a:t> </a:t>
            </a:r>
            <a:r>
              <a:rPr lang="en-US" cap="none" dirty="0" err="1"/>
              <a:t>yaptıklarınız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yapmadıklarınızla</a:t>
            </a:r>
            <a:r>
              <a:rPr lang="en-US" cap="none" dirty="0"/>
              <a:t> </a:t>
            </a:r>
            <a:r>
              <a:rPr lang="en-US" cap="none" dirty="0" err="1"/>
              <a:t>ortak</a:t>
            </a:r>
            <a:r>
              <a:rPr lang="en-US" cap="none" dirty="0"/>
              <a:t> </a:t>
            </a:r>
            <a:r>
              <a:rPr lang="en-US" cap="none" dirty="0" err="1"/>
              <a:t>olduğunuzu</a:t>
            </a:r>
            <a:r>
              <a:rPr lang="en-US" cap="none" dirty="0"/>
              <a:t> </a:t>
            </a:r>
            <a:r>
              <a:rPr lang="en-US" cap="none" dirty="0" err="1"/>
              <a:t>unutmamalıyız</a:t>
            </a:r>
            <a:r>
              <a:rPr lang="en-US" cap="none" dirty="0"/>
              <a:t>. </a:t>
            </a:r>
          </a:p>
          <a:p>
            <a:r>
              <a:rPr lang="en-US" cap="none" dirty="0" err="1"/>
              <a:t>Yapılan</a:t>
            </a:r>
            <a:r>
              <a:rPr lang="en-US" cap="none" dirty="0"/>
              <a:t> </a:t>
            </a:r>
            <a:r>
              <a:rPr lang="en-US" cap="none" dirty="0" err="1"/>
              <a:t>tercihin</a:t>
            </a:r>
            <a:r>
              <a:rPr lang="en-US" cap="none" dirty="0"/>
              <a:t> </a:t>
            </a:r>
            <a:r>
              <a:rPr lang="en-US" cap="none" dirty="0" err="1"/>
              <a:t>çocuğunuz</a:t>
            </a:r>
            <a:r>
              <a:rPr lang="en-US" cap="none" dirty="0"/>
              <a:t> </a:t>
            </a:r>
            <a:r>
              <a:rPr lang="en-US" cap="none" dirty="0" err="1"/>
              <a:t>için</a:t>
            </a:r>
            <a:r>
              <a:rPr lang="en-US" cap="none" dirty="0"/>
              <a:t> </a:t>
            </a:r>
            <a:r>
              <a:rPr lang="en-US" cap="none" dirty="0" err="1"/>
              <a:t>olduğunu</a:t>
            </a:r>
            <a:r>
              <a:rPr lang="en-US" cap="none" dirty="0"/>
              <a:t> </a:t>
            </a:r>
            <a:r>
              <a:rPr lang="en-US" cap="none" dirty="0" err="1"/>
              <a:t>unutmayalım</a:t>
            </a:r>
            <a:r>
              <a:rPr lang="en-US" cap="none" dirty="0"/>
              <a:t>.</a:t>
            </a:r>
          </a:p>
          <a:p>
            <a:r>
              <a:rPr lang="en-US" cap="none" dirty="0"/>
              <a:t>Anne baba </a:t>
            </a:r>
            <a:r>
              <a:rPr lang="en-US" cap="none" dirty="0" err="1"/>
              <a:t>olarak</a:t>
            </a:r>
            <a:r>
              <a:rPr lang="en-US" cap="none" dirty="0"/>
              <a:t> </a:t>
            </a:r>
            <a:r>
              <a:rPr lang="en-US" cap="none" dirty="0" err="1"/>
              <a:t>kendi</a:t>
            </a:r>
            <a:r>
              <a:rPr lang="en-US" cap="none" dirty="0"/>
              <a:t> </a:t>
            </a:r>
            <a:r>
              <a:rPr lang="en-US" cap="none" dirty="0" err="1"/>
              <a:t>adınıza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</a:t>
            </a:r>
            <a:r>
              <a:rPr lang="en-US" cap="none" dirty="0" err="1"/>
              <a:t>tercih</a:t>
            </a:r>
            <a:r>
              <a:rPr lang="en-US" cap="none" dirty="0"/>
              <a:t> </a:t>
            </a:r>
            <a:r>
              <a:rPr lang="en-US" cap="none" dirty="0" err="1"/>
              <a:t>yapmadığınızı</a:t>
            </a:r>
            <a:r>
              <a:rPr lang="en-US" cap="none" dirty="0"/>
              <a:t> </a:t>
            </a:r>
            <a:r>
              <a:rPr lang="en-US" cap="none" dirty="0" err="1"/>
              <a:t>dolayısıyla</a:t>
            </a:r>
            <a:r>
              <a:rPr lang="en-US" cap="none" dirty="0"/>
              <a:t> </a:t>
            </a:r>
            <a:r>
              <a:rPr lang="en-US" cap="none" dirty="0" err="1"/>
              <a:t>merkezde</a:t>
            </a:r>
            <a:r>
              <a:rPr lang="en-US" cap="none" dirty="0"/>
              <a:t> </a:t>
            </a:r>
            <a:r>
              <a:rPr lang="en-US" cap="none" dirty="0" err="1"/>
              <a:t>çocuğunuzun</a:t>
            </a:r>
            <a:r>
              <a:rPr lang="en-US" cap="none" dirty="0"/>
              <a:t> </a:t>
            </a:r>
            <a:r>
              <a:rPr lang="en-US" cap="none" dirty="0" err="1"/>
              <a:t>olması</a:t>
            </a:r>
            <a:r>
              <a:rPr lang="en-US" cap="none" dirty="0"/>
              <a:t> </a:t>
            </a:r>
            <a:r>
              <a:rPr lang="en-US" cap="none" dirty="0" err="1"/>
              <a:t>gerektiğini</a:t>
            </a:r>
            <a:r>
              <a:rPr lang="en-US" cap="none" dirty="0"/>
              <a:t> </a:t>
            </a:r>
            <a:r>
              <a:rPr lang="en-US" cap="none" dirty="0" err="1"/>
              <a:t>onun</a:t>
            </a:r>
            <a:r>
              <a:rPr lang="en-US" cap="none" dirty="0"/>
              <a:t> </a:t>
            </a:r>
            <a:r>
              <a:rPr lang="en-US" cap="none" dirty="0" err="1"/>
              <a:t>ilgi</a:t>
            </a:r>
            <a:r>
              <a:rPr lang="en-US" cap="none" dirty="0"/>
              <a:t> </a:t>
            </a:r>
            <a:r>
              <a:rPr lang="en-US" cap="none" dirty="0" err="1"/>
              <a:t>yetenek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değerleri</a:t>
            </a:r>
            <a:r>
              <a:rPr lang="en-US" cap="none" dirty="0"/>
              <a:t> </a:t>
            </a:r>
            <a:r>
              <a:rPr lang="en-US" cap="none" dirty="0" err="1"/>
              <a:t>doğrultusunda</a:t>
            </a:r>
            <a:r>
              <a:rPr lang="en-US" cap="none" dirty="0"/>
              <a:t> </a:t>
            </a:r>
            <a:r>
              <a:rPr lang="en-US" cap="none" dirty="0" err="1"/>
              <a:t>verilecek</a:t>
            </a:r>
            <a:r>
              <a:rPr lang="en-US" cap="none" dirty="0"/>
              <a:t> </a:t>
            </a:r>
            <a:r>
              <a:rPr lang="en-US" cap="none" dirty="0" err="1"/>
              <a:t>kararların</a:t>
            </a:r>
            <a:r>
              <a:rPr lang="en-US" cap="none" dirty="0"/>
              <a:t> </a:t>
            </a:r>
            <a:r>
              <a:rPr lang="en-US" cap="none" dirty="0" err="1"/>
              <a:t>daha</a:t>
            </a:r>
            <a:r>
              <a:rPr lang="en-US" cap="none" dirty="0"/>
              <a:t> </a:t>
            </a:r>
            <a:r>
              <a:rPr lang="en-US" cap="none" dirty="0" err="1"/>
              <a:t>isabetli</a:t>
            </a:r>
            <a:r>
              <a:rPr lang="en-US" cap="none" dirty="0"/>
              <a:t> </a:t>
            </a:r>
            <a:r>
              <a:rPr lang="en-US" cap="none" dirty="0" err="1"/>
              <a:t>olacağını</a:t>
            </a:r>
            <a:r>
              <a:rPr lang="en-US" cap="none" dirty="0"/>
              <a:t> her zaman </a:t>
            </a:r>
            <a:r>
              <a:rPr lang="en-US" cap="none" dirty="0" err="1"/>
              <a:t>aklınızda</a:t>
            </a:r>
            <a:r>
              <a:rPr lang="en-US" cap="none" dirty="0"/>
              <a:t> </a:t>
            </a:r>
            <a:r>
              <a:rPr lang="en-US" cap="none" dirty="0" err="1"/>
              <a:t>bulundurun</a:t>
            </a:r>
            <a:r>
              <a:rPr lang="en-US" cap="none" dirty="0"/>
              <a:t>. </a:t>
            </a:r>
            <a:endParaRPr lang="x-none" cap="non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0069938D-4774-D54A-B863-9F9AE7596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cap="none" dirty="0" err="1"/>
              <a:t>Gençte</a:t>
            </a:r>
            <a:r>
              <a:rPr lang="en-US" cap="none" dirty="0"/>
              <a:t> </a:t>
            </a:r>
            <a:r>
              <a:rPr lang="en-US" cap="none" dirty="0" err="1"/>
              <a:t>hedef</a:t>
            </a:r>
            <a:r>
              <a:rPr lang="en-US" cap="none" dirty="0"/>
              <a:t> </a:t>
            </a:r>
            <a:r>
              <a:rPr lang="en-US" cap="none" dirty="0" err="1"/>
              <a:t>oluşturmak</a:t>
            </a:r>
            <a:r>
              <a:rPr lang="en-US" cap="none" dirty="0"/>
              <a:t> </a:t>
            </a:r>
            <a:r>
              <a:rPr lang="en-US" cap="none" dirty="0" err="1"/>
              <a:t>için</a:t>
            </a:r>
            <a:r>
              <a:rPr lang="en-US" cap="none" dirty="0"/>
              <a:t> </a:t>
            </a:r>
            <a:r>
              <a:rPr lang="en-US" cap="none" dirty="0" err="1"/>
              <a:t>sizler</a:t>
            </a:r>
            <a:r>
              <a:rPr lang="en-US" cap="none" dirty="0"/>
              <a:t> </a:t>
            </a:r>
            <a:r>
              <a:rPr lang="en-US" cap="none" dirty="0" err="1"/>
              <a:t>neler</a:t>
            </a:r>
            <a:r>
              <a:rPr lang="en-US" cap="none" dirty="0"/>
              <a:t> </a:t>
            </a:r>
            <a:r>
              <a:rPr lang="en-US" cap="none" dirty="0" err="1"/>
              <a:t>yapabilirsiniz</a:t>
            </a:r>
            <a:r>
              <a:rPr lang="en-US" cap="none" dirty="0"/>
              <a:t>?</a:t>
            </a:r>
            <a:endParaRPr lang="x-none" cap="none" dirty="0"/>
          </a:p>
        </p:txBody>
      </p:sp>
    </p:spTree>
    <p:extLst>
      <p:ext uri="{BB962C8B-B14F-4D97-AF65-F5344CB8AC3E}">
        <p14:creationId xmlns:p14="http://schemas.microsoft.com/office/powerpoint/2010/main" xmlns="" val="4188690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B62371-E32E-894F-86AA-79FFC1209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Al Nile" pitchFamily="2" charset="-78"/>
                <a:cs typeface="Al Nile" pitchFamily="2" charset="-78"/>
              </a:rPr>
              <a:t>T</a:t>
            </a:r>
            <a:r>
              <a:rPr lang="x-none" cap="none" dirty="0">
                <a:latin typeface="Al Nile" pitchFamily="2" charset="-78"/>
                <a:cs typeface="Al Nile" pitchFamily="2" charset="-78"/>
              </a:rPr>
              <a:t>eşvik edici sözler kullanabilirsiniz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50D942-4FFD-794B-9F30-06A2DFF9720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Bu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işi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yapabileceğini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biliyorum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... </a:t>
            </a:r>
          </a:p>
          <a:p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Çaba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gösterdikçe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başarılı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olduğunu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görüyorum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... </a:t>
            </a:r>
          </a:p>
          <a:p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Bu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yaptıklarını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takdir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ediyorum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... </a:t>
            </a:r>
          </a:p>
          <a:p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Kararına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güveniyorum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... </a:t>
            </a:r>
          </a:p>
          <a:p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Bu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konuyu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ayrıntılı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düşündüğün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belli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oluyor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... </a:t>
            </a:r>
          </a:p>
          <a:p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Eminim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ki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bu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biçimde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çalışmayı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sürdürürsen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başarılı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olacaksın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... </a:t>
            </a:r>
          </a:p>
          <a:p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Teşvik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sözlerinde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ne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akıl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verme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ne de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ödül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vardır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. </a:t>
            </a:r>
          </a:p>
          <a:p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Sadece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çabanın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fark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edilmesi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,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çocuğun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yaptığı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işe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güven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duyması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ve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takdir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edilmesi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vardır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. </a:t>
            </a:r>
          </a:p>
          <a:p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Teşvik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sözleri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ile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ulaşacağımız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nokta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;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çocuğumuzun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kendi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geleceğine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sahip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çıkması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,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çaba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ve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gelişmelerinin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fark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edilmesi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ve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olumlu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yönlerinin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vurgulanmasıdır</a:t>
            </a:r>
            <a:r>
              <a:rPr lang="en-US" cap="none" dirty="0">
                <a:latin typeface="Dubai" panose="020B0503030403030204" pitchFamily="34" charset="-78"/>
                <a:cs typeface="Dubai" panose="020B0503030403030204" pitchFamily="34" charset="-78"/>
              </a:rPr>
              <a:t>. 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6178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6A88A5-350B-6C4F-9E68-2726FDF60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75A988-E62B-6944-9BB9-76CE81B71C1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err="1"/>
              <a:t>Meslek</a:t>
            </a:r>
            <a:r>
              <a:rPr lang="en-US" cap="none" dirty="0"/>
              <a:t> </a:t>
            </a:r>
            <a:r>
              <a:rPr lang="en-US" cap="none" dirty="0" err="1"/>
              <a:t>seçimi</a:t>
            </a:r>
            <a:r>
              <a:rPr lang="en-US" cap="none" dirty="0"/>
              <a:t> </a:t>
            </a:r>
            <a:r>
              <a:rPr lang="en-US" cap="none" dirty="0" err="1"/>
              <a:t>bireyin</a:t>
            </a:r>
            <a:r>
              <a:rPr lang="en-US" cap="none" dirty="0"/>
              <a:t> </a:t>
            </a:r>
            <a:r>
              <a:rPr lang="en-US" cap="none" dirty="0" err="1"/>
              <a:t>hayatındaki</a:t>
            </a:r>
            <a:r>
              <a:rPr lang="en-US" cap="none" dirty="0"/>
              <a:t> </a:t>
            </a:r>
            <a:r>
              <a:rPr lang="en-US" cap="none" dirty="0" err="1"/>
              <a:t>en</a:t>
            </a:r>
            <a:r>
              <a:rPr lang="en-US" cap="none" dirty="0"/>
              <a:t> </a:t>
            </a:r>
            <a:r>
              <a:rPr lang="en-US" cap="none" dirty="0" err="1"/>
              <a:t>önemli</a:t>
            </a:r>
            <a:r>
              <a:rPr lang="en-US" cap="none" dirty="0"/>
              <a:t> </a:t>
            </a:r>
            <a:r>
              <a:rPr lang="en-US" cap="none" dirty="0" err="1"/>
              <a:t>aşamalardan</a:t>
            </a:r>
            <a:r>
              <a:rPr lang="en-US" cap="none" dirty="0"/>
              <a:t> </a:t>
            </a:r>
            <a:r>
              <a:rPr lang="en-US" cap="none" dirty="0" err="1"/>
              <a:t>biridir</a:t>
            </a:r>
            <a:r>
              <a:rPr lang="en-US" cap="none" dirty="0"/>
              <a:t>. </a:t>
            </a:r>
          </a:p>
          <a:p>
            <a:r>
              <a:rPr lang="en-US" cap="none" dirty="0"/>
              <a:t>Bu </a:t>
            </a:r>
            <a:r>
              <a:rPr lang="en-US" cap="none" dirty="0" err="1"/>
              <a:t>süreçte</a:t>
            </a:r>
            <a:r>
              <a:rPr lang="en-US" cap="none" dirty="0"/>
              <a:t> </a:t>
            </a:r>
            <a:r>
              <a:rPr lang="en-US" cap="none" dirty="0" err="1"/>
              <a:t>birey</a:t>
            </a:r>
            <a:r>
              <a:rPr lang="en-US" cap="none" dirty="0"/>
              <a:t> </a:t>
            </a:r>
            <a:r>
              <a:rPr lang="en-US" cap="none" dirty="0" err="1"/>
              <a:t>geleceği</a:t>
            </a:r>
            <a:r>
              <a:rPr lang="en-US" cap="none" dirty="0"/>
              <a:t> </a:t>
            </a:r>
            <a:r>
              <a:rPr lang="en-US" cap="none" dirty="0" err="1"/>
              <a:t>ile</a:t>
            </a:r>
            <a:r>
              <a:rPr lang="en-US" cap="none" dirty="0"/>
              <a:t> </a:t>
            </a:r>
            <a:r>
              <a:rPr lang="en-US" cap="none" dirty="0" err="1"/>
              <a:t>ilgili</a:t>
            </a:r>
            <a:r>
              <a:rPr lang="en-US" cap="none" dirty="0"/>
              <a:t> </a:t>
            </a:r>
            <a:r>
              <a:rPr lang="en-US" cap="none" dirty="0" err="1"/>
              <a:t>kararlar</a:t>
            </a:r>
            <a:r>
              <a:rPr lang="en-US" cap="none" dirty="0"/>
              <a:t> </a:t>
            </a:r>
            <a:r>
              <a:rPr lang="en-US" cap="none" dirty="0" err="1"/>
              <a:t>verirken</a:t>
            </a:r>
            <a:r>
              <a:rPr lang="en-US" cap="none" dirty="0"/>
              <a:t>, </a:t>
            </a:r>
            <a:r>
              <a:rPr lang="en-US" cap="none" dirty="0" err="1"/>
              <a:t>aileye</a:t>
            </a:r>
            <a:r>
              <a:rPr lang="en-US" cap="none" dirty="0"/>
              <a:t> de </a:t>
            </a:r>
            <a:r>
              <a:rPr lang="en-US" cap="none" dirty="0" err="1"/>
              <a:t>önemli</a:t>
            </a:r>
            <a:r>
              <a:rPr lang="en-US" cap="none" dirty="0"/>
              <a:t> </a:t>
            </a:r>
            <a:r>
              <a:rPr lang="en-US" cap="none" dirty="0" err="1"/>
              <a:t>görevler</a:t>
            </a:r>
            <a:r>
              <a:rPr lang="en-US" cap="none" dirty="0"/>
              <a:t> </a:t>
            </a:r>
            <a:r>
              <a:rPr lang="en-US" cap="none" dirty="0" err="1"/>
              <a:t>düşmektedir</a:t>
            </a:r>
            <a:r>
              <a:rPr lang="en-US" cap="none" dirty="0"/>
              <a:t>. 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800507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CCBCD0-A313-A64A-9BA3-C9F5C743F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F881ED-0D37-C04A-BDA3-DB53D723A7C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err="1"/>
              <a:t>Özetle</a:t>
            </a:r>
            <a:r>
              <a:rPr lang="en-US" cap="none" dirty="0"/>
              <a:t> </a:t>
            </a:r>
            <a:r>
              <a:rPr lang="en-US" cap="none" dirty="0" err="1"/>
              <a:t>okul</a:t>
            </a:r>
            <a:r>
              <a:rPr lang="en-US" cap="none" dirty="0"/>
              <a:t> </a:t>
            </a:r>
            <a:r>
              <a:rPr lang="en-US" cap="none" dirty="0" err="1"/>
              <a:t>hayatında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meslek</a:t>
            </a:r>
            <a:r>
              <a:rPr lang="en-US" cap="none" dirty="0"/>
              <a:t> </a:t>
            </a:r>
            <a:r>
              <a:rPr lang="en-US" cap="none" dirty="0" err="1"/>
              <a:t>seçiminde</a:t>
            </a:r>
            <a:r>
              <a:rPr lang="en-US" cap="none" dirty="0"/>
              <a:t> </a:t>
            </a:r>
            <a:r>
              <a:rPr lang="en-US" cap="none" dirty="0" err="1"/>
              <a:t>çocuk</a:t>
            </a:r>
            <a:r>
              <a:rPr lang="en-US" cap="none" dirty="0"/>
              <a:t> </a:t>
            </a:r>
            <a:r>
              <a:rPr lang="en-US" cap="none" dirty="0" err="1"/>
              <a:t>yalnız</a:t>
            </a:r>
            <a:r>
              <a:rPr lang="en-US" cap="none" dirty="0"/>
              <a:t> </a:t>
            </a:r>
            <a:r>
              <a:rPr lang="en-US" cap="none" dirty="0" err="1"/>
              <a:t>bırakılmamalı</a:t>
            </a:r>
            <a:r>
              <a:rPr lang="en-US" cap="none" dirty="0"/>
              <a:t>, </a:t>
            </a:r>
            <a:r>
              <a:rPr lang="en-US" cap="none" dirty="0" err="1"/>
              <a:t>yeteneklerini</a:t>
            </a:r>
            <a:r>
              <a:rPr lang="en-US" cap="none" dirty="0"/>
              <a:t> </a:t>
            </a:r>
            <a:r>
              <a:rPr lang="en-US" cap="none" dirty="0" err="1"/>
              <a:t>keşfetmesi</a:t>
            </a:r>
            <a:r>
              <a:rPr lang="en-US" cap="none" dirty="0"/>
              <a:t> </a:t>
            </a:r>
            <a:r>
              <a:rPr lang="en-US" cap="none" dirty="0" err="1"/>
              <a:t>yönünde</a:t>
            </a:r>
            <a:r>
              <a:rPr lang="en-US" cap="none" dirty="0"/>
              <a:t> </a:t>
            </a:r>
            <a:r>
              <a:rPr lang="en-US" cap="none" dirty="0" err="1"/>
              <a:t>araştırılmalı</a:t>
            </a:r>
            <a:r>
              <a:rPr lang="en-US" cap="none" dirty="0"/>
              <a:t>, </a:t>
            </a:r>
            <a:r>
              <a:rPr lang="en-US" cap="none" dirty="0" err="1"/>
              <a:t>nasıl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</a:t>
            </a:r>
            <a:r>
              <a:rPr lang="en-US" cap="none" dirty="0" err="1"/>
              <a:t>hayat</a:t>
            </a:r>
            <a:r>
              <a:rPr lang="en-US" cap="none" dirty="0"/>
              <a:t> </a:t>
            </a:r>
            <a:r>
              <a:rPr lang="en-US" cap="none" dirty="0" err="1"/>
              <a:t>tarzından</a:t>
            </a:r>
            <a:r>
              <a:rPr lang="en-US" cap="none" dirty="0"/>
              <a:t> </a:t>
            </a:r>
            <a:r>
              <a:rPr lang="en-US" cap="none" dirty="0" err="1"/>
              <a:t>mutlu</a:t>
            </a:r>
            <a:r>
              <a:rPr lang="en-US" cap="none" dirty="0"/>
              <a:t> </a:t>
            </a:r>
            <a:r>
              <a:rPr lang="en-US" cap="none" dirty="0" err="1"/>
              <a:t>olacağı</a:t>
            </a:r>
            <a:r>
              <a:rPr lang="en-US" cap="none" dirty="0"/>
              <a:t> </a:t>
            </a:r>
            <a:r>
              <a:rPr lang="en-US" cap="none" dirty="0" err="1"/>
              <a:t>yönde</a:t>
            </a:r>
            <a:r>
              <a:rPr lang="en-US" cap="none" dirty="0"/>
              <a:t> </a:t>
            </a:r>
            <a:r>
              <a:rPr lang="en-US" cap="none" dirty="0" err="1"/>
              <a:t>desteklenmelidir</a:t>
            </a:r>
            <a:r>
              <a:rPr lang="en-US" cap="none" dirty="0"/>
              <a:t>. </a:t>
            </a:r>
          </a:p>
          <a:p>
            <a:r>
              <a:rPr lang="en-US" cap="none" dirty="0" err="1"/>
              <a:t>Yönlendirme</a:t>
            </a:r>
            <a:r>
              <a:rPr lang="en-US" cap="none" dirty="0"/>
              <a:t> </a:t>
            </a:r>
            <a:r>
              <a:rPr lang="en-US" cap="none" dirty="0" err="1"/>
              <a:t>yapılırken</a:t>
            </a:r>
            <a:r>
              <a:rPr lang="en-US" cap="none" dirty="0"/>
              <a:t> </a:t>
            </a:r>
            <a:r>
              <a:rPr lang="en-US" cap="none" dirty="0" err="1"/>
              <a:t>çocuk</a:t>
            </a:r>
            <a:r>
              <a:rPr lang="en-US" cap="none" dirty="0"/>
              <a:t> </a:t>
            </a:r>
            <a:r>
              <a:rPr lang="en-US" cap="none" dirty="0" err="1"/>
              <a:t>adına</a:t>
            </a:r>
            <a:r>
              <a:rPr lang="en-US" cap="none" dirty="0"/>
              <a:t> </a:t>
            </a:r>
            <a:r>
              <a:rPr lang="en-US" cap="none" dirty="0" err="1"/>
              <a:t>karar</a:t>
            </a:r>
            <a:r>
              <a:rPr lang="en-US" cap="none" dirty="0"/>
              <a:t> </a:t>
            </a:r>
            <a:r>
              <a:rPr lang="en-US" cap="none" dirty="0" err="1"/>
              <a:t>verilmemeli</a:t>
            </a:r>
            <a:r>
              <a:rPr lang="en-US" cap="none" dirty="0"/>
              <a:t>, </a:t>
            </a:r>
            <a:r>
              <a:rPr lang="en-US" cap="none" dirty="0" err="1"/>
              <a:t>kararlar</a:t>
            </a:r>
            <a:r>
              <a:rPr lang="en-US" cap="none" dirty="0"/>
              <a:t> </a:t>
            </a:r>
            <a:r>
              <a:rPr lang="en-US" cap="none" dirty="0" err="1"/>
              <a:t>çocukla</a:t>
            </a:r>
            <a:r>
              <a:rPr lang="en-US" cap="none" dirty="0"/>
              <a:t> </a:t>
            </a:r>
            <a:r>
              <a:rPr lang="en-US" cap="none" dirty="0" err="1"/>
              <a:t>birlikte</a:t>
            </a:r>
            <a:r>
              <a:rPr lang="en-US" cap="none" dirty="0"/>
              <a:t> </a:t>
            </a:r>
            <a:r>
              <a:rPr lang="en-US" cap="none" dirty="0" err="1"/>
              <a:t>alınmalı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sonra</a:t>
            </a:r>
            <a:r>
              <a:rPr lang="en-US" cap="none" dirty="0"/>
              <a:t> </a:t>
            </a:r>
            <a:r>
              <a:rPr lang="en-US" cap="none" dirty="0" err="1"/>
              <a:t>çocuğun</a:t>
            </a:r>
            <a:r>
              <a:rPr lang="en-US" cap="none" dirty="0"/>
              <a:t> </a:t>
            </a:r>
            <a:r>
              <a:rPr lang="en-US" cap="none" dirty="0" err="1"/>
              <a:t>insiyatifine</a:t>
            </a:r>
            <a:r>
              <a:rPr lang="en-US" cap="none" dirty="0"/>
              <a:t> </a:t>
            </a:r>
            <a:r>
              <a:rPr lang="en-US" cap="none" dirty="0" err="1"/>
              <a:t>bırakılmalıdır</a:t>
            </a:r>
            <a:r>
              <a:rPr lang="en-US" cap="none" dirty="0"/>
              <a:t>.</a:t>
            </a:r>
            <a:endParaRPr lang="x-none" cap="none" dirty="0"/>
          </a:p>
        </p:txBody>
      </p:sp>
    </p:spTree>
    <p:extLst>
      <p:ext uri="{BB962C8B-B14F-4D97-AF65-F5344CB8AC3E}">
        <p14:creationId xmlns:p14="http://schemas.microsoft.com/office/powerpoint/2010/main" xmlns="" val="1562755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B44BE6-5ED8-B14A-8B7C-3FD1B8EF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2800" dirty="0"/>
              <a:t>KAYNAK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D19941-B015-AC4C-8227-2AAA166CC91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Özünlu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̈ M. B.,&amp;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Bacanlı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F. (2015).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Kariyer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seçiminde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aile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etkisi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ölçeği’nin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lise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öğrencileri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i̇çin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türkçeye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uyarlanması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: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geçerlik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ve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güvenirlik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çalışmaları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.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Türk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eğitim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bilimleri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dergisi,13(1), 13-32. </a:t>
            </a:r>
          </a:p>
          <a:p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Gati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, I.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Ve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tal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, S. (2008). Decision-making models and career guidance. J. A.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Athanasou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ve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R. Van </a:t>
            </a:r>
            <a:r>
              <a:rPr lang="en-US" sz="1200" cap="none" dirty="0" err="1">
                <a:latin typeface="Al Nile" pitchFamily="2" charset="-78"/>
                <a:cs typeface="Al Nile" pitchFamily="2" charset="-78"/>
              </a:rPr>
              <a:t>esbroeck</a:t>
            </a:r>
            <a:r>
              <a:rPr lang="en-US" sz="1200" cap="none" dirty="0">
                <a:latin typeface="Al Nile" pitchFamily="2" charset="-78"/>
                <a:cs typeface="Al Nile" pitchFamily="2" charset="-78"/>
              </a:rPr>
              <a:t> (ed.). International handbook of career guidance, 157-185. </a:t>
            </a:r>
          </a:p>
          <a:p>
            <a:endParaRPr lang="en-US" sz="1200" cap="none" dirty="0">
              <a:latin typeface="Al Nile" pitchFamily="2" charset="-78"/>
              <a:cs typeface="Al Nile" pitchFamily="2" charset="-78"/>
            </a:endParaRPr>
          </a:p>
          <a:p>
            <a:endParaRPr lang="x-none" cap="none" dirty="0"/>
          </a:p>
        </p:txBody>
      </p:sp>
    </p:spTree>
    <p:extLst>
      <p:ext uri="{BB962C8B-B14F-4D97-AF65-F5344CB8AC3E}">
        <p14:creationId xmlns:p14="http://schemas.microsoft.com/office/powerpoint/2010/main" xmlns="" val="143428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041575-8DE0-AC4F-BA07-0B91CC95A0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61532"/>
            <a:ext cx="10363826" cy="4129667"/>
          </a:xfrm>
        </p:spPr>
        <p:txBody>
          <a:bodyPr>
            <a:normAutofit/>
          </a:bodyPr>
          <a:lstStyle/>
          <a:p>
            <a:r>
              <a:rPr lang="en-US" cap="none" dirty="0" err="1"/>
              <a:t>Doğduğu</a:t>
            </a:r>
            <a:r>
              <a:rPr lang="en-US" cap="none" dirty="0"/>
              <a:t> </a:t>
            </a:r>
            <a:r>
              <a:rPr lang="en-US" cap="none" dirty="0" err="1"/>
              <a:t>günden</a:t>
            </a:r>
            <a:r>
              <a:rPr lang="en-US" cap="none" dirty="0"/>
              <a:t> </a:t>
            </a:r>
            <a:r>
              <a:rPr lang="en-US" cap="none" dirty="0" err="1"/>
              <a:t>itibaren</a:t>
            </a:r>
            <a:r>
              <a:rPr lang="en-US" cap="none" dirty="0"/>
              <a:t> </a:t>
            </a:r>
            <a:r>
              <a:rPr lang="en-US" cap="none" dirty="0" err="1"/>
              <a:t>hayatında</a:t>
            </a:r>
            <a:r>
              <a:rPr lang="en-US" cap="none" dirty="0"/>
              <a:t> </a:t>
            </a:r>
            <a:r>
              <a:rPr lang="en-US" cap="none" dirty="0" err="1"/>
              <a:t>ailesinin</a:t>
            </a:r>
            <a:r>
              <a:rPr lang="en-US" cap="none" dirty="0"/>
              <a:t> </a:t>
            </a:r>
            <a:r>
              <a:rPr lang="en-US" cap="none" dirty="0" err="1"/>
              <a:t>varlığına</a:t>
            </a:r>
            <a:r>
              <a:rPr lang="en-US" cap="none" dirty="0"/>
              <a:t> </a:t>
            </a:r>
            <a:r>
              <a:rPr lang="en-US" cap="none" dirty="0" err="1"/>
              <a:t>alışık</a:t>
            </a:r>
            <a:r>
              <a:rPr lang="en-US" cap="none" dirty="0"/>
              <a:t> </a:t>
            </a:r>
            <a:r>
              <a:rPr lang="en-US" cap="none" dirty="0" err="1"/>
              <a:t>olan</a:t>
            </a:r>
            <a:r>
              <a:rPr lang="en-US" cap="none" dirty="0"/>
              <a:t> </a:t>
            </a:r>
            <a:r>
              <a:rPr lang="en-US" cap="none" dirty="0" err="1"/>
              <a:t>bireyler</a:t>
            </a:r>
            <a:r>
              <a:rPr lang="en-US" cap="none" dirty="0"/>
              <a:t>, </a:t>
            </a:r>
            <a:r>
              <a:rPr lang="en-US" cap="none" dirty="0" err="1"/>
              <a:t>kendi</a:t>
            </a:r>
            <a:r>
              <a:rPr lang="en-US" cap="none" dirty="0"/>
              <a:t> </a:t>
            </a:r>
            <a:r>
              <a:rPr lang="en-US" cap="none" dirty="0" err="1"/>
              <a:t>sorumluluklarını</a:t>
            </a:r>
            <a:r>
              <a:rPr lang="en-US" cap="none" dirty="0"/>
              <a:t> </a:t>
            </a:r>
            <a:r>
              <a:rPr lang="en-US" cap="none" dirty="0" err="1"/>
              <a:t>alabilecek</a:t>
            </a:r>
            <a:r>
              <a:rPr lang="en-US" cap="none" dirty="0"/>
              <a:t> </a:t>
            </a:r>
            <a:r>
              <a:rPr lang="en-US" cap="none" dirty="0" err="1"/>
              <a:t>döneme</a:t>
            </a:r>
            <a:r>
              <a:rPr lang="en-US" cap="none" dirty="0"/>
              <a:t> </a:t>
            </a:r>
            <a:r>
              <a:rPr lang="en-US" cap="none" dirty="0" err="1"/>
              <a:t>gelene</a:t>
            </a:r>
            <a:r>
              <a:rPr lang="en-US" cap="none" dirty="0"/>
              <a:t> </a:t>
            </a:r>
            <a:r>
              <a:rPr lang="en-US" cap="none" dirty="0" err="1"/>
              <a:t>kadar</a:t>
            </a:r>
            <a:r>
              <a:rPr lang="en-US" cap="none" dirty="0"/>
              <a:t> </a:t>
            </a:r>
            <a:r>
              <a:rPr lang="en-US" cap="none" dirty="0" err="1"/>
              <a:t>ailelerinin</a:t>
            </a:r>
            <a:r>
              <a:rPr lang="en-US" cap="none" dirty="0"/>
              <a:t> </a:t>
            </a:r>
            <a:r>
              <a:rPr lang="en-US" cap="none" dirty="0" err="1"/>
              <a:t>onlar</a:t>
            </a:r>
            <a:r>
              <a:rPr lang="en-US" cap="none" dirty="0"/>
              <a:t> </a:t>
            </a:r>
            <a:r>
              <a:rPr lang="en-US" cap="none" dirty="0" err="1"/>
              <a:t>adına</a:t>
            </a:r>
            <a:r>
              <a:rPr lang="en-US" cap="none" dirty="0"/>
              <a:t> </a:t>
            </a:r>
            <a:r>
              <a:rPr lang="en-US" cap="none" dirty="0" err="1"/>
              <a:t>karar</a:t>
            </a:r>
            <a:r>
              <a:rPr lang="en-US" cap="none" dirty="0"/>
              <a:t> </a:t>
            </a:r>
            <a:r>
              <a:rPr lang="en-US" cap="none" dirty="0" err="1"/>
              <a:t>vermesinde</a:t>
            </a:r>
            <a:r>
              <a:rPr lang="en-US" cap="none" dirty="0"/>
              <a:t> </a:t>
            </a:r>
            <a:r>
              <a:rPr lang="en-US" cap="none" dirty="0" err="1"/>
              <a:t>sakınca</a:t>
            </a:r>
            <a:r>
              <a:rPr lang="en-US" cap="none" dirty="0"/>
              <a:t> </a:t>
            </a:r>
            <a:r>
              <a:rPr lang="en-US" cap="none" dirty="0" err="1"/>
              <a:t>görmemektedirler</a:t>
            </a:r>
            <a:r>
              <a:rPr lang="en-US" cap="none" dirty="0"/>
              <a:t>, </a:t>
            </a:r>
            <a:r>
              <a:rPr lang="en-US" cap="none" dirty="0" err="1"/>
              <a:t>hatta</a:t>
            </a:r>
            <a:r>
              <a:rPr lang="en-US" cap="none" dirty="0"/>
              <a:t> </a:t>
            </a:r>
            <a:r>
              <a:rPr lang="en-US" cap="none" dirty="0" err="1"/>
              <a:t>bu</a:t>
            </a:r>
            <a:r>
              <a:rPr lang="en-US" cap="none" dirty="0"/>
              <a:t> durum </a:t>
            </a:r>
            <a:r>
              <a:rPr lang="en-US" cap="none" dirty="0" err="1"/>
              <a:t>istenen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</a:t>
            </a:r>
            <a:r>
              <a:rPr lang="en-US" cap="none" dirty="0" err="1"/>
              <a:t>durumdur</a:t>
            </a:r>
            <a:r>
              <a:rPr lang="en-US" cap="none" dirty="0"/>
              <a:t>. </a:t>
            </a:r>
          </a:p>
          <a:p>
            <a:r>
              <a:rPr lang="en-US" cap="none" dirty="0" err="1"/>
              <a:t>Fakat</a:t>
            </a:r>
            <a:r>
              <a:rPr lang="en-US" cap="none" dirty="0"/>
              <a:t> </a:t>
            </a:r>
            <a:r>
              <a:rPr lang="en-US" cap="none" dirty="0" err="1"/>
              <a:t>birey</a:t>
            </a:r>
            <a:r>
              <a:rPr lang="en-US" cap="none" dirty="0"/>
              <a:t> </a:t>
            </a:r>
            <a:r>
              <a:rPr lang="en-US" cap="none" dirty="0" err="1"/>
              <a:t>belirli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</a:t>
            </a:r>
            <a:r>
              <a:rPr lang="en-US" cap="none" dirty="0" err="1"/>
              <a:t>düşünce</a:t>
            </a:r>
            <a:r>
              <a:rPr lang="en-US" cap="none" dirty="0"/>
              <a:t> </a:t>
            </a:r>
            <a:r>
              <a:rPr lang="en-US" cap="none" dirty="0" err="1"/>
              <a:t>gücüne</a:t>
            </a:r>
            <a:r>
              <a:rPr lang="en-US" cap="none" dirty="0"/>
              <a:t> </a:t>
            </a:r>
            <a:r>
              <a:rPr lang="en-US" cap="none" dirty="0" err="1"/>
              <a:t>eriştikten</a:t>
            </a:r>
            <a:r>
              <a:rPr lang="en-US" cap="none" dirty="0"/>
              <a:t> </a:t>
            </a:r>
            <a:r>
              <a:rPr lang="en-US" cap="none" dirty="0" err="1"/>
              <a:t>sonra</a:t>
            </a:r>
            <a:r>
              <a:rPr lang="en-US" cap="none" dirty="0"/>
              <a:t> </a:t>
            </a:r>
            <a:r>
              <a:rPr lang="en-US" cap="none" dirty="0" err="1"/>
              <a:t>ailesinin</a:t>
            </a:r>
            <a:r>
              <a:rPr lang="en-US" cap="none" dirty="0"/>
              <a:t> </a:t>
            </a:r>
            <a:r>
              <a:rPr lang="en-US" cap="none" dirty="0" err="1"/>
              <a:t>kendi</a:t>
            </a:r>
            <a:r>
              <a:rPr lang="en-US" cap="none" dirty="0"/>
              <a:t> </a:t>
            </a:r>
            <a:r>
              <a:rPr lang="en-US" cap="none" dirty="0" err="1"/>
              <a:t>adına</a:t>
            </a:r>
            <a:r>
              <a:rPr lang="en-US" cap="none" dirty="0"/>
              <a:t> </a:t>
            </a:r>
            <a:r>
              <a:rPr lang="en-US" cap="none" dirty="0" err="1"/>
              <a:t>karar</a:t>
            </a:r>
            <a:r>
              <a:rPr lang="en-US" cap="none" dirty="0"/>
              <a:t> </a:t>
            </a:r>
            <a:r>
              <a:rPr lang="en-US" cap="none" dirty="0" err="1"/>
              <a:t>vermesini</a:t>
            </a:r>
            <a:r>
              <a:rPr lang="en-US" cap="none" dirty="0"/>
              <a:t> </a:t>
            </a:r>
            <a:r>
              <a:rPr lang="en-US" cap="none" dirty="0" err="1"/>
              <a:t>istemek</a:t>
            </a:r>
            <a:r>
              <a:rPr lang="en-US" cap="none" dirty="0"/>
              <a:t> </a:t>
            </a:r>
            <a:r>
              <a:rPr lang="en-US" cap="none" dirty="0" err="1"/>
              <a:t>yerine</a:t>
            </a:r>
            <a:r>
              <a:rPr lang="en-US" cap="none" dirty="0"/>
              <a:t>, </a:t>
            </a:r>
            <a:r>
              <a:rPr lang="en-US" cap="none" dirty="0" err="1"/>
              <a:t>onun</a:t>
            </a:r>
            <a:r>
              <a:rPr lang="en-US" cap="none" dirty="0"/>
              <a:t> </a:t>
            </a:r>
            <a:r>
              <a:rPr lang="en-US" cap="none" dirty="0" err="1"/>
              <a:t>desteğini</a:t>
            </a:r>
            <a:r>
              <a:rPr lang="en-US" cap="none" dirty="0"/>
              <a:t> </a:t>
            </a:r>
            <a:r>
              <a:rPr lang="en-US" cap="none" dirty="0" err="1"/>
              <a:t>görmeyi</a:t>
            </a:r>
            <a:r>
              <a:rPr lang="en-US" cap="none" dirty="0"/>
              <a:t> </a:t>
            </a:r>
            <a:r>
              <a:rPr lang="en-US" cap="none" dirty="0" err="1"/>
              <a:t>tercih</a:t>
            </a:r>
            <a:r>
              <a:rPr lang="en-US" cap="none" dirty="0"/>
              <a:t> </a:t>
            </a:r>
            <a:r>
              <a:rPr lang="en-US" cap="none" dirty="0" err="1"/>
              <a:t>eder</a:t>
            </a:r>
            <a:r>
              <a:rPr lang="en-US" cap="none" dirty="0"/>
              <a:t>. </a:t>
            </a:r>
            <a:r>
              <a:rPr lang="en-US" cap="none" dirty="0" err="1"/>
              <a:t>Burada</a:t>
            </a:r>
            <a:r>
              <a:rPr lang="en-US" cap="none" dirty="0"/>
              <a:t> </a:t>
            </a:r>
            <a:r>
              <a:rPr lang="en-US" cap="none" dirty="0" err="1"/>
              <a:t>aldıkları</a:t>
            </a:r>
            <a:r>
              <a:rPr lang="en-US" cap="none" dirty="0"/>
              <a:t> </a:t>
            </a:r>
            <a:r>
              <a:rPr lang="en-US" cap="none" dirty="0" err="1"/>
              <a:t>olumlu</a:t>
            </a:r>
            <a:r>
              <a:rPr lang="en-US" cap="none" dirty="0"/>
              <a:t> </a:t>
            </a:r>
            <a:r>
              <a:rPr lang="en-US" cap="none" dirty="0" err="1"/>
              <a:t>destek</a:t>
            </a:r>
            <a:r>
              <a:rPr lang="en-US" cap="none" dirty="0"/>
              <a:t> </a:t>
            </a:r>
            <a:r>
              <a:rPr lang="en-US" cap="none" dirty="0" err="1"/>
              <a:t>onları</a:t>
            </a:r>
            <a:r>
              <a:rPr lang="en-US" cap="none" dirty="0"/>
              <a:t> </a:t>
            </a:r>
            <a:r>
              <a:rPr lang="en-US" cap="none" dirty="0" err="1"/>
              <a:t>kendilerinin</a:t>
            </a:r>
            <a:r>
              <a:rPr lang="en-US" cap="none" dirty="0"/>
              <a:t> </a:t>
            </a:r>
            <a:r>
              <a:rPr lang="en-US" cap="none" dirty="0" err="1"/>
              <a:t>en</a:t>
            </a:r>
            <a:r>
              <a:rPr lang="en-US" cap="none" dirty="0"/>
              <a:t> </a:t>
            </a:r>
            <a:r>
              <a:rPr lang="en-US" cap="none" dirty="0" err="1"/>
              <a:t>iyi</a:t>
            </a:r>
            <a:r>
              <a:rPr lang="en-US" cap="none" dirty="0"/>
              <a:t> </a:t>
            </a:r>
            <a:r>
              <a:rPr lang="en-US" cap="none" dirty="0" err="1"/>
              <a:t>hallerine</a:t>
            </a:r>
            <a:r>
              <a:rPr lang="en-US" cap="none" dirty="0"/>
              <a:t> </a:t>
            </a:r>
            <a:r>
              <a:rPr lang="en-US" cap="none" dirty="0" err="1"/>
              <a:t>yaklaştırırken</a:t>
            </a:r>
            <a:r>
              <a:rPr lang="en-US" cap="none" dirty="0"/>
              <a:t>, </a:t>
            </a:r>
            <a:r>
              <a:rPr lang="en-US" cap="none" dirty="0" err="1"/>
              <a:t>olumsuz</a:t>
            </a:r>
            <a:r>
              <a:rPr lang="en-US" cap="none" dirty="0"/>
              <a:t> </a:t>
            </a:r>
            <a:r>
              <a:rPr lang="en-US" cap="none" dirty="0" err="1"/>
              <a:t>destek</a:t>
            </a:r>
            <a:r>
              <a:rPr lang="en-US" cap="none" dirty="0"/>
              <a:t> </a:t>
            </a:r>
            <a:r>
              <a:rPr lang="en-US" cap="none" dirty="0" err="1"/>
              <a:t>ise</a:t>
            </a:r>
            <a:r>
              <a:rPr lang="en-US" cap="none" dirty="0"/>
              <a:t> </a:t>
            </a:r>
            <a:r>
              <a:rPr lang="en-US" cap="none" dirty="0" err="1"/>
              <a:t>uzaklaştıracaktır</a:t>
            </a:r>
            <a:r>
              <a:rPr lang="en-US" cap="none" dirty="0"/>
              <a:t>. </a:t>
            </a:r>
          </a:p>
          <a:p>
            <a:r>
              <a:rPr lang="en-US" cap="none" dirty="0" err="1"/>
              <a:t>Meslek</a:t>
            </a:r>
            <a:r>
              <a:rPr lang="en-US" cap="none" dirty="0"/>
              <a:t> </a:t>
            </a:r>
            <a:r>
              <a:rPr lang="en-US" cap="none" dirty="0" err="1"/>
              <a:t>seçimi</a:t>
            </a:r>
            <a:r>
              <a:rPr lang="en-US" cap="none" dirty="0"/>
              <a:t> </a:t>
            </a:r>
            <a:r>
              <a:rPr lang="en-US" cap="none" dirty="0" err="1"/>
              <a:t>gibi</a:t>
            </a:r>
            <a:r>
              <a:rPr lang="en-US" cap="none" dirty="0"/>
              <a:t> </a:t>
            </a:r>
            <a:r>
              <a:rPr lang="en-US" cap="none" dirty="0" err="1"/>
              <a:t>yalnızca</a:t>
            </a:r>
            <a:r>
              <a:rPr lang="en-US" cap="none" dirty="0"/>
              <a:t> </a:t>
            </a:r>
            <a:r>
              <a:rPr lang="en-US" cap="none" dirty="0" err="1"/>
              <a:t>bireyin</a:t>
            </a:r>
            <a:r>
              <a:rPr lang="en-US" cap="none" dirty="0"/>
              <a:t> </a:t>
            </a:r>
            <a:r>
              <a:rPr lang="en-US" cap="none" dirty="0" err="1"/>
              <a:t>hayatını</a:t>
            </a:r>
            <a:r>
              <a:rPr lang="en-US" cap="none" dirty="0"/>
              <a:t> </a:t>
            </a:r>
            <a:r>
              <a:rPr lang="en-US" cap="none" dirty="0" err="1"/>
              <a:t>ya</a:t>
            </a:r>
            <a:r>
              <a:rPr lang="en-US" cap="none" dirty="0"/>
              <a:t> da </a:t>
            </a:r>
            <a:r>
              <a:rPr lang="en-US" cap="none" dirty="0" err="1"/>
              <a:t>maddi</a:t>
            </a:r>
            <a:r>
              <a:rPr lang="en-US" cap="none" dirty="0"/>
              <a:t> </a:t>
            </a:r>
            <a:r>
              <a:rPr lang="en-US" cap="none" dirty="0" err="1"/>
              <a:t>kazancını</a:t>
            </a:r>
            <a:r>
              <a:rPr lang="en-US" cap="none" dirty="0"/>
              <a:t> </a:t>
            </a:r>
            <a:r>
              <a:rPr lang="en-US" cap="none" dirty="0" err="1"/>
              <a:t>değil</a:t>
            </a:r>
            <a:r>
              <a:rPr lang="en-US" cap="none" dirty="0"/>
              <a:t>, </a:t>
            </a:r>
            <a:r>
              <a:rPr lang="en-US" cap="none" dirty="0" err="1"/>
              <a:t>çok</a:t>
            </a:r>
            <a:r>
              <a:rPr lang="en-US" cap="none" dirty="0"/>
              <a:t> </a:t>
            </a:r>
            <a:r>
              <a:rPr lang="en-US" cap="none" dirty="0" err="1"/>
              <a:t>daha</a:t>
            </a:r>
            <a:r>
              <a:rPr lang="en-US" cap="none" dirty="0"/>
              <a:t> </a:t>
            </a:r>
            <a:r>
              <a:rPr lang="en-US" cap="none" dirty="0" err="1"/>
              <a:t>ötesinde</a:t>
            </a:r>
            <a:r>
              <a:rPr lang="en-US" cap="none" dirty="0"/>
              <a:t> </a:t>
            </a:r>
            <a:r>
              <a:rPr lang="en-US" cap="none" dirty="0" err="1"/>
              <a:t>toplumu</a:t>
            </a:r>
            <a:r>
              <a:rPr lang="en-US" cap="none" dirty="0"/>
              <a:t> </a:t>
            </a:r>
            <a:r>
              <a:rPr lang="en-US" cap="none" dirty="0" err="1"/>
              <a:t>etkileyen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</a:t>
            </a:r>
            <a:r>
              <a:rPr lang="en-US" cap="none" dirty="0" err="1"/>
              <a:t>kararda</a:t>
            </a:r>
            <a:r>
              <a:rPr lang="en-US" cap="none" dirty="0"/>
              <a:t> </a:t>
            </a:r>
            <a:r>
              <a:rPr lang="en-US" cap="none" dirty="0" err="1"/>
              <a:t>ailenin</a:t>
            </a:r>
            <a:r>
              <a:rPr lang="en-US" cap="none" dirty="0"/>
              <a:t> </a:t>
            </a:r>
            <a:r>
              <a:rPr lang="en-US" cap="none" dirty="0" err="1"/>
              <a:t>olumlu</a:t>
            </a:r>
            <a:r>
              <a:rPr lang="en-US" cap="none" dirty="0"/>
              <a:t> </a:t>
            </a:r>
            <a:r>
              <a:rPr lang="en-US" cap="none" dirty="0" err="1"/>
              <a:t>desteği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yönlendirmesinin</a:t>
            </a:r>
            <a:r>
              <a:rPr lang="en-US" cap="none" dirty="0"/>
              <a:t> ne </a:t>
            </a:r>
            <a:r>
              <a:rPr lang="en-US" cap="none" dirty="0" err="1"/>
              <a:t>kadar</a:t>
            </a:r>
            <a:r>
              <a:rPr lang="en-US" cap="none" dirty="0"/>
              <a:t> </a:t>
            </a:r>
            <a:r>
              <a:rPr lang="en-US" cap="none" dirty="0" err="1"/>
              <a:t>önemli</a:t>
            </a:r>
            <a:r>
              <a:rPr lang="en-US" cap="none" dirty="0"/>
              <a:t> </a:t>
            </a:r>
            <a:r>
              <a:rPr lang="en-US" cap="none" dirty="0" err="1"/>
              <a:t>olduğu</a:t>
            </a:r>
            <a:r>
              <a:rPr lang="en-US" cap="none" dirty="0"/>
              <a:t> </a:t>
            </a:r>
            <a:r>
              <a:rPr lang="en-US" cap="none" dirty="0" err="1"/>
              <a:t>ortadadır</a:t>
            </a:r>
            <a:endParaRPr lang="x-none" cap="none" dirty="0"/>
          </a:p>
        </p:txBody>
      </p:sp>
    </p:spTree>
    <p:extLst>
      <p:ext uri="{BB962C8B-B14F-4D97-AF65-F5344CB8AC3E}">
        <p14:creationId xmlns:p14="http://schemas.microsoft.com/office/powerpoint/2010/main" xmlns="" val="275499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B22B13-F3AF-CC4E-BCA2-D7AFF6FD9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713EED-E322-D746-A4E9-2A99F6E9BB5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err="1"/>
              <a:t>Birey</a:t>
            </a:r>
            <a:r>
              <a:rPr lang="en-US" cap="none" dirty="0"/>
              <a:t> </a:t>
            </a:r>
            <a:r>
              <a:rPr lang="en-US" cap="none" dirty="0" err="1"/>
              <a:t>sağlıklı</a:t>
            </a:r>
            <a:r>
              <a:rPr lang="en-US" cap="none" dirty="0"/>
              <a:t> </a:t>
            </a:r>
            <a:r>
              <a:rPr lang="en-US" cap="none" dirty="0" err="1"/>
              <a:t>meslek</a:t>
            </a:r>
            <a:r>
              <a:rPr lang="en-US" cap="none" dirty="0"/>
              <a:t> </a:t>
            </a:r>
            <a:r>
              <a:rPr lang="en-US" cap="none" dirty="0" err="1"/>
              <a:t>seçimi</a:t>
            </a:r>
            <a:r>
              <a:rPr lang="en-US" cap="none" dirty="0"/>
              <a:t> </a:t>
            </a:r>
            <a:r>
              <a:rPr lang="en-US" cap="none" dirty="0" err="1"/>
              <a:t>için</a:t>
            </a:r>
            <a:r>
              <a:rPr lang="en-US" cap="none" dirty="0"/>
              <a:t> </a:t>
            </a:r>
            <a:r>
              <a:rPr lang="en-US" cap="none" dirty="0" err="1"/>
              <a:t>kendi</a:t>
            </a:r>
            <a:r>
              <a:rPr lang="en-US" cap="none" dirty="0"/>
              <a:t> </a:t>
            </a:r>
            <a:r>
              <a:rPr lang="en-US" cap="none" dirty="0" err="1"/>
              <a:t>ihtiyaç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isteklerini</a:t>
            </a:r>
            <a:r>
              <a:rPr lang="en-US" cap="none" dirty="0"/>
              <a:t> </a:t>
            </a:r>
            <a:r>
              <a:rPr lang="en-US" cap="none" dirty="0" err="1"/>
              <a:t>belirlemeden</a:t>
            </a:r>
            <a:r>
              <a:rPr lang="en-US" cap="none" dirty="0"/>
              <a:t>, </a:t>
            </a:r>
            <a:r>
              <a:rPr lang="en-US" cap="none" dirty="0" err="1"/>
              <a:t>meslek</a:t>
            </a:r>
            <a:r>
              <a:rPr lang="en-US" cap="none" dirty="0"/>
              <a:t> </a:t>
            </a:r>
            <a:r>
              <a:rPr lang="en-US" cap="none" dirty="0" err="1"/>
              <a:t>ile</a:t>
            </a:r>
            <a:r>
              <a:rPr lang="en-US" cap="none" dirty="0"/>
              <a:t> </a:t>
            </a:r>
            <a:r>
              <a:rPr lang="en-US" cap="none" dirty="0" err="1"/>
              <a:t>ilgili</a:t>
            </a:r>
            <a:r>
              <a:rPr lang="en-US" cap="none" dirty="0"/>
              <a:t> </a:t>
            </a:r>
            <a:r>
              <a:rPr lang="en-US" cap="none" dirty="0" err="1"/>
              <a:t>yeterli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doğru</a:t>
            </a:r>
            <a:r>
              <a:rPr lang="en-US" cap="none" dirty="0"/>
              <a:t> </a:t>
            </a:r>
            <a:r>
              <a:rPr lang="en-US" cap="none" dirty="0" err="1"/>
              <a:t>bilgiye</a:t>
            </a:r>
            <a:r>
              <a:rPr lang="en-US" cap="none" dirty="0"/>
              <a:t> </a:t>
            </a:r>
            <a:r>
              <a:rPr lang="en-US" cap="none" dirty="0" err="1"/>
              <a:t>sahip</a:t>
            </a:r>
            <a:r>
              <a:rPr lang="en-US" cap="none" dirty="0"/>
              <a:t> </a:t>
            </a:r>
            <a:r>
              <a:rPr lang="en-US" cap="none" dirty="0" err="1"/>
              <a:t>olmadan</a:t>
            </a:r>
            <a:r>
              <a:rPr lang="en-US" cap="none" dirty="0"/>
              <a:t> </a:t>
            </a:r>
            <a:r>
              <a:rPr lang="en-US" cap="none" dirty="0" err="1"/>
              <a:t>kendine</a:t>
            </a:r>
            <a:r>
              <a:rPr lang="en-US" cap="none" dirty="0"/>
              <a:t> </a:t>
            </a:r>
            <a:r>
              <a:rPr lang="en-US" cap="none" dirty="0" err="1"/>
              <a:t>uygun</a:t>
            </a:r>
            <a:r>
              <a:rPr lang="en-US" cap="none" dirty="0"/>
              <a:t> </a:t>
            </a:r>
            <a:r>
              <a:rPr lang="en-US" cap="none" dirty="0" err="1"/>
              <a:t>olan</a:t>
            </a:r>
            <a:r>
              <a:rPr lang="en-US" cap="none" dirty="0"/>
              <a:t> </a:t>
            </a:r>
            <a:r>
              <a:rPr lang="en-US" cap="none" dirty="0" err="1"/>
              <a:t>meslek</a:t>
            </a:r>
            <a:r>
              <a:rPr lang="en-US" cap="none" dirty="0"/>
              <a:t> </a:t>
            </a:r>
            <a:r>
              <a:rPr lang="en-US" cap="none" dirty="0" err="1"/>
              <a:t>ile</a:t>
            </a:r>
            <a:r>
              <a:rPr lang="en-US" cap="none" dirty="0"/>
              <a:t> </a:t>
            </a:r>
            <a:r>
              <a:rPr lang="en-US" cap="none" dirty="0" err="1"/>
              <a:t>ilgili</a:t>
            </a:r>
            <a:r>
              <a:rPr lang="en-US" cap="none" dirty="0"/>
              <a:t> </a:t>
            </a:r>
            <a:r>
              <a:rPr lang="en-US" cap="none" dirty="0" err="1"/>
              <a:t>kararı</a:t>
            </a:r>
            <a:r>
              <a:rPr lang="en-US" cap="none" dirty="0"/>
              <a:t> </a:t>
            </a:r>
            <a:r>
              <a:rPr lang="en-US" cap="none" dirty="0" err="1"/>
              <a:t>vermesi</a:t>
            </a:r>
            <a:r>
              <a:rPr lang="en-US" cap="none" dirty="0"/>
              <a:t> </a:t>
            </a:r>
            <a:r>
              <a:rPr lang="en-US" cap="none" dirty="0" err="1"/>
              <a:t>mümkün</a:t>
            </a:r>
            <a:r>
              <a:rPr lang="en-US" cap="none" dirty="0"/>
              <a:t> </a:t>
            </a:r>
            <a:r>
              <a:rPr lang="en-US" cap="none" dirty="0" err="1"/>
              <a:t>değildir</a:t>
            </a:r>
            <a:r>
              <a:rPr lang="en-US" cap="none" dirty="0"/>
              <a:t>. </a:t>
            </a:r>
            <a:r>
              <a:rPr lang="en-US" cap="none" dirty="0" err="1"/>
              <a:t>Bireyin</a:t>
            </a:r>
            <a:r>
              <a:rPr lang="en-US" cap="none" dirty="0"/>
              <a:t> </a:t>
            </a:r>
            <a:r>
              <a:rPr lang="en-US" cap="none" dirty="0" err="1"/>
              <a:t>vereceği</a:t>
            </a:r>
            <a:r>
              <a:rPr lang="en-US" cap="none" dirty="0"/>
              <a:t> </a:t>
            </a:r>
            <a:r>
              <a:rPr lang="en-US" cap="none" dirty="0" err="1"/>
              <a:t>bu</a:t>
            </a:r>
            <a:r>
              <a:rPr lang="en-US" cap="none" dirty="0"/>
              <a:t> </a:t>
            </a:r>
            <a:r>
              <a:rPr lang="en-US" cap="none" dirty="0" err="1"/>
              <a:t>önemli</a:t>
            </a:r>
            <a:r>
              <a:rPr lang="en-US" cap="none" dirty="0"/>
              <a:t> </a:t>
            </a:r>
            <a:r>
              <a:rPr lang="en-US" cap="none" dirty="0" err="1"/>
              <a:t>kararda</a:t>
            </a:r>
            <a:r>
              <a:rPr lang="en-US" cap="none" dirty="0"/>
              <a:t> </a:t>
            </a:r>
            <a:r>
              <a:rPr lang="en-US" cap="none" dirty="0" err="1"/>
              <a:t>anne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babasına</a:t>
            </a:r>
            <a:r>
              <a:rPr lang="en-US" cap="none" dirty="0"/>
              <a:t> </a:t>
            </a:r>
            <a:r>
              <a:rPr lang="en-US" cap="none" dirty="0" err="1"/>
              <a:t>önemli</a:t>
            </a:r>
            <a:r>
              <a:rPr lang="en-US" cap="none" dirty="0"/>
              <a:t> </a:t>
            </a:r>
            <a:r>
              <a:rPr lang="en-US" cap="none" dirty="0" err="1"/>
              <a:t>ölçüde</a:t>
            </a:r>
            <a:r>
              <a:rPr lang="en-US" cap="none" dirty="0"/>
              <a:t> </a:t>
            </a:r>
            <a:r>
              <a:rPr lang="en-US" cap="none" dirty="0" err="1"/>
              <a:t>görev</a:t>
            </a:r>
            <a:r>
              <a:rPr lang="en-US" cap="none" dirty="0"/>
              <a:t> </a:t>
            </a:r>
            <a:r>
              <a:rPr lang="en-US" cap="none" dirty="0" err="1"/>
              <a:t>düşmektedir</a:t>
            </a:r>
            <a:r>
              <a:rPr lang="en-US" cap="none" dirty="0"/>
              <a:t>. </a:t>
            </a:r>
          </a:p>
          <a:p>
            <a:r>
              <a:rPr lang="en-US" cap="none" dirty="0" err="1"/>
              <a:t>Bireyin</a:t>
            </a:r>
            <a:r>
              <a:rPr lang="en-US" cap="none" dirty="0"/>
              <a:t> </a:t>
            </a:r>
            <a:r>
              <a:rPr lang="en-US" cap="none" dirty="0" err="1"/>
              <a:t>ilgi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yetenekleri</a:t>
            </a:r>
            <a:r>
              <a:rPr lang="en-US" cap="none" dirty="0"/>
              <a:t> </a:t>
            </a:r>
            <a:r>
              <a:rPr lang="en-US" cap="none" dirty="0" err="1"/>
              <a:t>doğrultusunda</a:t>
            </a:r>
            <a:r>
              <a:rPr lang="en-US" cap="none" dirty="0"/>
              <a:t> </a:t>
            </a:r>
            <a:r>
              <a:rPr lang="en-US" cap="none" dirty="0" err="1"/>
              <a:t>mesleklerin</a:t>
            </a:r>
            <a:r>
              <a:rPr lang="en-US" cap="none" dirty="0"/>
              <a:t> </a:t>
            </a:r>
            <a:r>
              <a:rPr lang="en-US" cap="none" dirty="0" err="1"/>
              <a:t>özelliklerini</a:t>
            </a:r>
            <a:r>
              <a:rPr lang="en-US" cap="none" dirty="0"/>
              <a:t> </a:t>
            </a:r>
            <a:r>
              <a:rPr lang="en-US" cap="none" dirty="0" err="1"/>
              <a:t>iyi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</a:t>
            </a:r>
            <a:r>
              <a:rPr lang="en-US" cap="none" dirty="0" err="1"/>
              <a:t>şekilde</a:t>
            </a:r>
            <a:r>
              <a:rPr lang="en-US" cap="none" dirty="0"/>
              <a:t> </a:t>
            </a:r>
            <a:r>
              <a:rPr lang="en-US" cap="none" dirty="0" err="1"/>
              <a:t>değerlendirerek</a:t>
            </a:r>
            <a:r>
              <a:rPr lang="en-US" cap="none" dirty="0"/>
              <a:t> </a:t>
            </a:r>
            <a:r>
              <a:rPr lang="en-US" cap="none" dirty="0" err="1"/>
              <a:t>anne</a:t>
            </a:r>
            <a:r>
              <a:rPr lang="en-US" cap="none" dirty="0"/>
              <a:t>-baba </a:t>
            </a:r>
            <a:r>
              <a:rPr lang="en-US" cap="none" dirty="0" err="1"/>
              <a:t>olarak</a:t>
            </a:r>
            <a:r>
              <a:rPr lang="en-US" cap="none" dirty="0"/>
              <a:t> </a:t>
            </a:r>
            <a:r>
              <a:rPr lang="en-US" cap="none" dirty="0" err="1"/>
              <a:t>bireye</a:t>
            </a:r>
            <a:r>
              <a:rPr lang="en-US" cap="none" dirty="0"/>
              <a:t> </a:t>
            </a:r>
            <a:r>
              <a:rPr lang="en-US" cap="none" dirty="0" err="1"/>
              <a:t>meslek</a:t>
            </a:r>
            <a:r>
              <a:rPr lang="en-US" cap="none" dirty="0"/>
              <a:t> </a:t>
            </a:r>
            <a:r>
              <a:rPr lang="en-US" cap="none" dirty="0" err="1"/>
              <a:t>seçiminde</a:t>
            </a:r>
            <a:r>
              <a:rPr lang="en-US" cap="none" dirty="0"/>
              <a:t> </a:t>
            </a:r>
            <a:r>
              <a:rPr lang="en-US" cap="none" dirty="0" err="1"/>
              <a:t>yol</a:t>
            </a:r>
            <a:r>
              <a:rPr lang="en-US" cap="none" dirty="0"/>
              <a:t> </a:t>
            </a:r>
            <a:r>
              <a:rPr lang="en-US" cap="none" dirty="0" err="1"/>
              <a:t>gösterici</a:t>
            </a:r>
            <a:r>
              <a:rPr lang="en-US" cap="none" dirty="0"/>
              <a:t> </a:t>
            </a:r>
            <a:r>
              <a:rPr lang="en-US" cap="none" dirty="0" err="1"/>
              <a:t>olmalıdırlar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31816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C45A9-1025-464C-BECF-213082253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6378CF-3558-BA41-BF03-BAC9885759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cap="none" dirty="0"/>
              <a:t>Anne </a:t>
            </a:r>
            <a:r>
              <a:rPr lang="en-US" sz="1800" cap="none" dirty="0" err="1"/>
              <a:t>babanın</a:t>
            </a:r>
            <a:r>
              <a:rPr lang="en-US" sz="1800" cap="none" dirty="0"/>
              <a:t> </a:t>
            </a:r>
            <a:r>
              <a:rPr lang="en-US" sz="1800" cap="none" dirty="0" err="1"/>
              <a:t>çocuğun</a:t>
            </a:r>
            <a:r>
              <a:rPr lang="en-US" sz="1800" cap="none" dirty="0"/>
              <a:t> </a:t>
            </a:r>
            <a:r>
              <a:rPr lang="en-US" sz="1800" cap="none" dirty="0" err="1"/>
              <a:t>mesleki</a:t>
            </a:r>
            <a:r>
              <a:rPr lang="en-US" sz="1800" cap="none" dirty="0"/>
              <a:t> </a:t>
            </a:r>
            <a:r>
              <a:rPr lang="en-US" sz="1800" cap="none" dirty="0" err="1"/>
              <a:t>gelişimini</a:t>
            </a:r>
            <a:r>
              <a:rPr lang="en-US" sz="1800" cap="none" dirty="0"/>
              <a:t> </a:t>
            </a:r>
            <a:r>
              <a:rPr lang="en-US" sz="1800" cap="none" dirty="0" err="1"/>
              <a:t>desteklemek</a:t>
            </a:r>
            <a:r>
              <a:rPr lang="en-US" sz="1800" cap="none" dirty="0"/>
              <a:t> </a:t>
            </a:r>
            <a:r>
              <a:rPr lang="en-US" sz="1800" cap="none" dirty="0" err="1"/>
              <a:t>adına</a:t>
            </a:r>
            <a:r>
              <a:rPr lang="en-US" sz="1800" cap="none" dirty="0"/>
              <a:t> </a:t>
            </a:r>
            <a:r>
              <a:rPr lang="en-US" sz="1800" cap="none" dirty="0" err="1"/>
              <a:t>sergilediği</a:t>
            </a:r>
            <a:r>
              <a:rPr lang="en-US" sz="1800" cap="none" dirty="0"/>
              <a:t> </a:t>
            </a:r>
            <a:r>
              <a:rPr lang="en-US" sz="1800" cap="none" dirty="0" err="1"/>
              <a:t>olumlu</a:t>
            </a:r>
            <a:r>
              <a:rPr lang="en-US" sz="1800" cap="none" dirty="0"/>
              <a:t> </a:t>
            </a:r>
            <a:r>
              <a:rPr lang="en-US" sz="1800" cap="none" dirty="0" err="1"/>
              <a:t>ve</a:t>
            </a:r>
            <a:r>
              <a:rPr lang="en-US" sz="1800" cap="none" dirty="0"/>
              <a:t> </a:t>
            </a:r>
            <a:r>
              <a:rPr lang="en-US" sz="1800" cap="none" dirty="0" err="1"/>
              <a:t>destekleyici</a:t>
            </a:r>
            <a:r>
              <a:rPr lang="en-US" sz="1800" cap="none" dirty="0"/>
              <a:t> </a:t>
            </a:r>
            <a:r>
              <a:rPr lang="en-US" sz="1800" cap="none" dirty="0" err="1"/>
              <a:t>tutum</a:t>
            </a:r>
            <a:r>
              <a:rPr lang="en-US" sz="1800" cap="none" dirty="0"/>
              <a:t>, </a:t>
            </a:r>
            <a:r>
              <a:rPr lang="en-US" sz="1800" cap="none" dirty="0" err="1"/>
              <a:t>bireyin</a:t>
            </a:r>
            <a:r>
              <a:rPr lang="en-US" sz="1800" cap="none" dirty="0"/>
              <a:t> </a:t>
            </a:r>
            <a:r>
              <a:rPr lang="en-US" sz="1800" cap="none" dirty="0" err="1"/>
              <a:t>karar</a:t>
            </a:r>
            <a:r>
              <a:rPr lang="en-US" sz="1800" cap="none" dirty="0"/>
              <a:t> </a:t>
            </a:r>
            <a:r>
              <a:rPr lang="en-US" sz="1800" cap="none" dirty="0" err="1"/>
              <a:t>verme</a:t>
            </a:r>
            <a:r>
              <a:rPr lang="en-US" sz="1800" cap="none" dirty="0"/>
              <a:t> </a:t>
            </a:r>
            <a:r>
              <a:rPr lang="en-US" sz="1800" cap="none" dirty="0" err="1"/>
              <a:t>sürecini</a:t>
            </a:r>
            <a:r>
              <a:rPr lang="en-US" sz="1800" cap="none" dirty="0"/>
              <a:t> </a:t>
            </a:r>
            <a:r>
              <a:rPr lang="en-US" sz="1800" cap="none" dirty="0" err="1"/>
              <a:t>olumlu</a:t>
            </a:r>
            <a:r>
              <a:rPr lang="en-US" sz="1800" cap="none" dirty="0"/>
              <a:t> </a:t>
            </a:r>
            <a:r>
              <a:rPr lang="en-US" sz="1800" cap="none" dirty="0" err="1"/>
              <a:t>şekilde</a:t>
            </a:r>
            <a:r>
              <a:rPr lang="en-US" sz="1800" cap="none" dirty="0"/>
              <a:t> </a:t>
            </a:r>
            <a:r>
              <a:rPr lang="en-US" sz="1800" cap="none" dirty="0" err="1"/>
              <a:t>etkiler</a:t>
            </a:r>
            <a:r>
              <a:rPr lang="en-US" sz="1800" cap="none" dirty="0"/>
              <a:t>.</a:t>
            </a:r>
            <a:r>
              <a:rPr lang="en-US" sz="1800" dirty="0"/>
              <a:t> </a:t>
            </a:r>
            <a:endParaRPr lang="x-none" sz="1800" dirty="0"/>
          </a:p>
          <a:p>
            <a:r>
              <a:rPr lang="en-US" sz="1800" cap="none" dirty="0" err="1"/>
              <a:t>Meslek</a:t>
            </a:r>
            <a:r>
              <a:rPr lang="en-US" sz="1800" cap="none" dirty="0"/>
              <a:t> </a:t>
            </a:r>
            <a:r>
              <a:rPr lang="en-US" sz="1800" cap="none" dirty="0" err="1"/>
              <a:t>seçiminde</a:t>
            </a:r>
            <a:r>
              <a:rPr lang="en-US" sz="1800" cap="none" dirty="0"/>
              <a:t> </a:t>
            </a:r>
            <a:r>
              <a:rPr lang="en-US" sz="1800" cap="none" dirty="0" err="1"/>
              <a:t>kişinin</a:t>
            </a:r>
            <a:r>
              <a:rPr lang="en-US" sz="1800" cap="none" dirty="0"/>
              <a:t> </a:t>
            </a:r>
            <a:r>
              <a:rPr lang="en-US" sz="1800" cap="none" dirty="0" err="1"/>
              <a:t>kendisini</a:t>
            </a:r>
            <a:r>
              <a:rPr lang="en-US" sz="1800" cap="none" dirty="0"/>
              <a:t> </a:t>
            </a:r>
            <a:r>
              <a:rPr lang="en-US" sz="1800" cap="none" dirty="0" err="1"/>
              <a:t>tanıması</a:t>
            </a:r>
            <a:r>
              <a:rPr lang="en-US" sz="1800" cap="none" dirty="0"/>
              <a:t>, </a:t>
            </a:r>
            <a:r>
              <a:rPr lang="en-US" sz="1800" cap="none" dirty="0" err="1"/>
              <a:t>ilgi</a:t>
            </a:r>
            <a:r>
              <a:rPr lang="en-US" sz="1800" cap="none" dirty="0"/>
              <a:t> </a:t>
            </a:r>
            <a:r>
              <a:rPr lang="en-US" sz="1800" cap="none" dirty="0" err="1"/>
              <a:t>alanlarını</a:t>
            </a:r>
            <a:r>
              <a:rPr lang="en-US" sz="1800" cap="none" dirty="0"/>
              <a:t>, </a:t>
            </a:r>
            <a:r>
              <a:rPr lang="en-US" sz="1800" cap="none" dirty="0" err="1"/>
              <a:t>yeteneklerini</a:t>
            </a:r>
            <a:r>
              <a:rPr lang="en-US" sz="1800" cap="none" dirty="0"/>
              <a:t>, </a:t>
            </a:r>
            <a:r>
              <a:rPr lang="en-US" sz="1800" cap="none" dirty="0" err="1"/>
              <a:t>güçlü</a:t>
            </a:r>
            <a:r>
              <a:rPr lang="en-US" sz="1800" cap="none" dirty="0"/>
              <a:t> </a:t>
            </a:r>
            <a:r>
              <a:rPr lang="en-US" sz="1800" cap="none" dirty="0" err="1"/>
              <a:t>ve</a:t>
            </a:r>
            <a:r>
              <a:rPr lang="en-US" sz="1800" cap="none" dirty="0"/>
              <a:t> </a:t>
            </a:r>
            <a:r>
              <a:rPr lang="en-US" sz="1800" cap="none" dirty="0" err="1"/>
              <a:t>zayıf</a:t>
            </a:r>
            <a:r>
              <a:rPr lang="en-US" sz="1800" cap="none" dirty="0"/>
              <a:t> </a:t>
            </a:r>
            <a:r>
              <a:rPr lang="en-US" sz="1800" cap="none" dirty="0" err="1"/>
              <a:t>yönlerini</a:t>
            </a:r>
            <a:r>
              <a:rPr lang="en-US" sz="1800" cap="none" dirty="0"/>
              <a:t> </a:t>
            </a:r>
            <a:r>
              <a:rPr lang="en-US" sz="1800" cap="none" dirty="0" err="1"/>
              <a:t>bilmesi</a:t>
            </a:r>
            <a:r>
              <a:rPr lang="en-US" sz="1800" cap="none" dirty="0"/>
              <a:t> </a:t>
            </a:r>
            <a:r>
              <a:rPr lang="en-US" sz="1800" cap="none" dirty="0" err="1"/>
              <a:t>ve</a:t>
            </a:r>
            <a:r>
              <a:rPr lang="en-US" sz="1800" cap="none" dirty="0"/>
              <a:t> </a:t>
            </a:r>
            <a:r>
              <a:rPr lang="en-US" sz="1800" cap="none" dirty="0" err="1"/>
              <a:t>doğru</a:t>
            </a:r>
            <a:r>
              <a:rPr lang="en-US" sz="1800" cap="none" dirty="0"/>
              <a:t> </a:t>
            </a:r>
            <a:r>
              <a:rPr lang="en-US" sz="1800" cap="none" dirty="0" err="1"/>
              <a:t>değerlendirmesi</a:t>
            </a:r>
            <a:r>
              <a:rPr lang="en-US" sz="1800" cap="none" dirty="0"/>
              <a:t> </a:t>
            </a:r>
            <a:r>
              <a:rPr lang="en-US" sz="1800" cap="none" dirty="0" err="1"/>
              <a:t>önemlidir</a:t>
            </a:r>
            <a:r>
              <a:rPr lang="en-US" sz="1800" cap="none" dirty="0"/>
              <a:t>. </a:t>
            </a:r>
            <a:r>
              <a:rPr lang="en-US" sz="1800" cap="none" dirty="0" err="1"/>
              <a:t>Çocuk</a:t>
            </a:r>
            <a:r>
              <a:rPr lang="en-US" sz="1800" cap="none" dirty="0"/>
              <a:t> </a:t>
            </a:r>
            <a:r>
              <a:rPr lang="en-US" sz="1800" cap="none" dirty="0" err="1"/>
              <a:t>öncelikle</a:t>
            </a:r>
            <a:r>
              <a:rPr lang="en-US" sz="1800" cap="none" dirty="0"/>
              <a:t> </a:t>
            </a:r>
            <a:r>
              <a:rPr lang="en-US" sz="1800" cap="none" dirty="0" err="1"/>
              <a:t>hangi</a:t>
            </a:r>
            <a:r>
              <a:rPr lang="en-US" sz="1800" cap="none" dirty="0"/>
              <a:t> </a:t>
            </a:r>
            <a:r>
              <a:rPr lang="en-US" sz="1800" cap="none" dirty="0" err="1"/>
              <a:t>mesleği</a:t>
            </a:r>
            <a:r>
              <a:rPr lang="en-US" sz="1800" cap="none" dirty="0"/>
              <a:t> </a:t>
            </a:r>
            <a:r>
              <a:rPr lang="en-US" sz="1800" cap="none" dirty="0" err="1"/>
              <a:t>seçersem</a:t>
            </a:r>
            <a:r>
              <a:rPr lang="en-US" sz="1800" cap="none" dirty="0"/>
              <a:t> </a:t>
            </a:r>
            <a:r>
              <a:rPr lang="en-US" sz="1800" cap="none" dirty="0" err="1"/>
              <a:t>başarılı</a:t>
            </a:r>
            <a:r>
              <a:rPr lang="en-US" sz="1800" cap="none" dirty="0"/>
              <a:t> </a:t>
            </a:r>
            <a:r>
              <a:rPr lang="en-US" sz="1800" cap="none" dirty="0" err="1"/>
              <a:t>olurum</a:t>
            </a:r>
            <a:r>
              <a:rPr lang="en-US" sz="1800" cap="none" dirty="0"/>
              <a:t> </a:t>
            </a:r>
            <a:r>
              <a:rPr lang="en-US" sz="1800" cap="none" dirty="0" err="1"/>
              <a:t>sorusuna</a:t>
            </a:r>
            <a:r>
              <a:rPr lang="en-US" sz="1800" cap="none" dirty="0"/>
              <a:t> </a:t>
            </a:r>
            <a:r>
              <a:rPr lang="en-US" sz="1800" cap="none" dirty="0" err="1"/>
              <a:t>cevap</a:t>
            </a:r>
            <a:r>
              <a:rPr lang="en-US" sz="1800" cap="none" dirty="0"/>
              <a:t> </a:t>
            </a:r>
            <a:r>
              <a:rPr lang="en-US" sz="1800" cap="none" dirty="0" err="1"/>
              <a:t>vermelidir</a:t>
            </a:r>
            <a:r>
              <a:rPr lang="en-US" sz="1800" cap="none" dirty="0"/>
              <a:t>. </a:t>
            </a:r>
          </a:p>
          <a:p>
            <a:r>
              <a:rPr lang="en-US" sz="1800" cap="none" dirty="0"/>
              <a:t>Anne-</a:t>
            </a:r>
            <a:r>
              <a:rPr lang="en-US" sz="1800" cap="none" dirty="0" err="1"/>
              <a:t>babanın</a:t>
            </a:r>
            <a:r>
              <a:rPr lang="en-US" sz="1800" cap="none" dirty="0"/>
              <a:t>, </a:t>
            </a:r>
            <a:r>
              <a:rPr lang="en-US" sz="1800" cap="none" dirty="0" err="1"/>
              <a:t>yakınlarının</a:t>
            </a:r>
            <a:r>
              <a:rPr lang="en-US" sz="1800" cap="none" dirty="0"/>
              <a:t> </a:t>
            </a:r>
            <a:r>
              <a:rPr lang="en-US" sz="1800" cap="none" dirty="0" err="1"/>
              <a:t>arzusu</a:t>
            </a:r>
            <a:r>
              <a:rPr lang="en-US" sz="1800" cap="none" dirty="0"/>
              <a:t> </a:t>
            </a:r>
            <a:r>
              <a:rPr lang="en-US" sz="1800" cap="none" dirty="0" err="1"/>
              <a:t>veya</a:t>
            </a:r>
            <a:r>
              <a:rPr lang="en-US" sz="1800" cap="none" dirty="0"/>
              <a:t> </a:t>
            </a:r>
            <a:r>
              <a:rPr lang="en-US" sz="1800" cap="none" dirty="0" err="1"/>
              <a:t>toplum</a:t>
            </a:r>
            <a:r>
              <a:rPr lang="en-US" sz="1800" cap="none" dirty="0"/>
              <a:t> </a:t>
            </a:r>
            <a:r>
              <a:rPr lang="en-US" sz="1800" cap="none" dirty="0" err="1"/>
              <a:t>baskısından</a:t>
            </a:r>
            <a:r>
              <a:rPr lang="en-US" sz="1800" cap="none" dirty="0"/>
              <a:t> </a:t>
            </a:r>
            <a:r>
              <a:rPr lang="en-US" sz="1800" cap="none" dirty="0" err="1"/>
              <a:t>ziyade</a:t>
            </a:r>
            <a:r>
              <a:rPr lang="en-US" sz="1800" cap="none" dirty="0"/>
              <a:t> </a:t>
            </a:r>
            <a:r>
              <a:rPr lang="en-US" sz="1800" cap="none" dirty="0" err="1"/>
              <a:t>hangi</a:t>
            </a:r>
            <a:r>
              <a:rPr lang="en-US" sz="1800" cap="none" dirty="0"/>
              <a:t> </a:t>
            </a:r>
            <a:r>
              <a:rPr lang="en-US" sz="1800" cap="none" dirty="0" err="1"/>
              <a:t>mesleği</a:t>
            </a:r>
            <a:r>
              <a:rPr lang="en-US" sz="1800" cap="none" dirty="0"/>
              <a:t> </a:t>
            </a:r>
            <a:r>
              <a:rPr lang="en-US" sz="1800" cap="none" dirty="0" err="1"/>
              <a:t>sevdiği</a:t>
            </a:r>
            <a:r>
              <a:rPr lang="en-US" sz="1800" cap="none" dirty="0"/>
              <a:t> </a:t>
            </a:r>
            <a:r>
              <a:rPr lang="en-US" sz="1800" cap="none" dirty="0" err="1"/>
              <a:t>ve</a:t>
            </a:r>
            <a:r>
              <a:rPr lang="en-US" sz="1800" cap="none" dirty="0"/>
              <a:t> </a:t>
            </a:r>
            <a:r>
              <a:rPr lang="en-US" sz="1800" cap="none" dirty="0" err="1"/>
              <a:t>istediği</a:t>
            </a:r>
            <a:r>
              <a:rPr lang="en-US" sz="1800" cap="none" dirty="0"/>
              <a:t>, </a:t>
            </a:r>
            <a:r>
              <a:rPr lang="en-US" sz="1800" cap="none" dirty="0" err="1"/>
              <a:t>hangi</a:t>
            </a:r>
            <a:r>
              <a:rPr lang="en-US" sz="1800" cap="none" dirty="0"/>
              <a:t> </a:t>
            </a:r>
            <a:r>
              <a:rPr lang="en-US" sz="1800" cap="none" dirty="0" err="1"/>
              <a:t>mesleğe</a:t>
            </a:r>
            <a:r>
              <a:rPr lang="en-US" sz="1800" cap="none" dirty="0"/>
              <a:t> </a:t>
            </a:r>
            <a:r>
              <a:rPr lang="en-US" sz="1800" cap="none" dirty="0" err="1"/>
              <a:t>yatkın</a:t>
            </a:r>
            <a:r>
              <a:rPr lang="en-US" sz="1800" cap="none" dirty="0"/>
              <a:t> </a:t>
            </a:r>
            <a:r>
              <a:rPr lang="en-US" sz="1800" cap="none" dirty="0" err="1"/>
              <a:t>olduğu</a:t>
            </a:r>
            <a:r>
              <a:rPr lang="en-US" sz="1800" cap="none" dirty="0"/>
              <a:t> </a:t>
            </a:r>
            <a:r>
              <a:rPr lang="en-US" sz="1800" cap="none" dirty="0" err="1"/>
              <a:t>dikkate</a:t>
            </a:r>
            <a:r>
              <a:rPr lang="en-US" sz="1800" cap="none" dirty="0"/>
              <a:t> </a:t>
            </a:r>
            <a:r>
              <a:rPr lang="en-US" sz="1800" cap="none" dirty="0" err="1"/>
              <a:t>almalıdır</a:t>
            </a:r>
            <a:r>
              <a:rPr lang="en-US" sz="1800" cap="none" dirty="0"/>
              <a:t>.</a:t>
            </a:r>
          </a:p>
          <a:p>
            <a:pPr marL="0" indent="0">
              <a:buNone/>
            </a:pPr>
            <a:r>
              <a:rPr lang="en-US" sz="1800" cap="none" dirty="0"/>
              <a:t/>
            </a:r>
            <a:br>
              <a:rPr lang="en-US" sz="1800" cap="none" dirty="0"/>
            </a:br>
            <a:endParaRPr lang="x-none" sz="1800" cap="none" dirty="0"/>
          </a:p>
        </p:txBody>
      </p:sp>
    </p:spTree>
    <p:extLst>
      <p:ext uri="{BB962C8B-B14F-4D97-AF65-F5344CB8AC3E}">
        <p14:creationId xmlns:p14="http://schemas.microsoft.com/office/powerpoint/2010/main" xmlns="" val="3645786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83D8AF-DF99-BD43-B378-15A13F719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9AB845-0870-BE45-B99D-2C334F0A8B3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cap="none" dirty="0" err="1"/>
              <a:t>Çocuğun</a:t>
            </a:r>
            <a:r>
              <a:rPr lang="en-US" cap="none" dirty="0"/>
              <a:t> </a:t>
            </a:r>
            <a:r>
              <a:rPr lang="en-US" cap="none" dirty="0" err="1"/>
              <a:t>aklından</a:t>
            </a:r>
            <a:r>
              <a:rPr lang="en-US" cap="none" dirty="0"/>
              <a:t> </a:t>
            </a:r>
            <a:r>
              <a:rPr lang="en-US" cap="none" dirty="0" err="1"/>
              <a:t>geçen</a:t>
            </a:r>
            <a:r>
              <a:rPr lang="en-US" cap="none" dirty="0"/>
              <a:t> </a:t>
            </a:r>
            <a:r>
              <a:rPr lang="en-US" cap="none" dirty="0" err="1"/>
              <a:t>mesleklerle</a:t>
            </a:r>
            <a:r>
              <a:rPr lang="en-US" cap="none" dirty="0"/>
              <a:t> </a:t>
            </a:r>
            <a:r>
              <a:rPr lang="en-US" cap="none" dirty="0" err="1"/>
              <a:t>ilgili</a:t>
            </a:r>
            <a:r>
              <a:rPr lang="en-US" cap="none" dirty="0"/>
              <a:t> </a:t>
            </a:r>
            <a:r>
              <a:rPr lang="en-US" cap="none" dirty="0" err="1"/>
              <a:t>bilgi</a:t>
            </a:r>
            <a:r>
              <a:rPr lang="en-US" cap="none" dirty="0"/>
              <a:t> </a:t>
            </a:r>
            <a:r>
              <a:rPr lang="en-US" cap="none" dirty="0" err="1"/>
              <a:t>toplamak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o </a:t>
            </a:r>
            <a:r>
              <a:rPr lang="en-US" cap="none" dirty="0" err="1"/>
              <a:t>meslekleri</a:t>
            </a:r>
            <a:r>
              <a:rPr lang="en-US" cap="none" dirty="0"/>
              <a:t> </a:t>
            </a:r>
            <a:r>
              <a:rPr lang="en-US" cap="none" dirty="0" err="1"/>
              <a:t>tanımasına</a:t>
            </a:r>
            <a:r>
              <a:rPr lang="en-US" cap="none" dirty="0"/>
              <a:t> </a:t>
            </a:r>
            <a:r>
              <a:rPr lang="en-US" cap="none" dirty="0" err="1"/>
              <a:t>yardımcı</a:t>
            </a:r>
            <a:r>
              <a:rPr lang="en-US" cap="none" dirty="0"/>
              <a:t> </a:t>
            </a:r>
            <a:r>
              <a:rPr lang="en-US" cap="none" dirty="0" err="1"/>
              <a:t>olmak</a:t>
            </a:r>
            <a:r>
              <a:rPr lang="en-US" cap="none" dirty="0"/>
              <a:t> </a:t>
            </a:r>
            <a:r>
              <a:rPr lang="en-US" cap="none" dirty="0" err="1"/>
              <a:t>ailenin</a:t>
            </a:r>
            <a:r>
              <a:rPr lang="en-US" cap="none" dirty="0"/>
              <a:t> </a:t>
            </a:r>
            <a:r>
              <a:rPr lang="en-US" cap="none" dirty="0" err="1"/>
              <a:t>sorumluluğundadır</a:t>
            </a:r>
            <a:r>
              <a:rPr lang="en-US" cap="none" dirty="0"/>
              <a:t>. </a:t>
            </a:r>
            <a:r>
              <a:rPr lang="en-US" cap="none" dirty="0" err="1"/>
              <a:t>Ebeveynler</a:t>
            </a:r>
            <a:r>
              <a:rPr lang="en-US" cap="none" dirty="0"/>
              <a:t> </a:t>
            </a:r>
            <a:r>
              <a:rPr lang="en-US" cap="none" dirty="0" err="1"/>
              <a:t>çocukta</a:t>
            </a:r>
            <a:r>
              <a:rPr lang="en-US" cap="none" dirty="0"/>
              <a:t> </a:t>
            </a:r>
            <a:r>
              <a:rPr lang="en-US" cap="none" dirty="0" err="1"/>
              <a:t>gördükleri</a:t>
            </a:r>
            <a:r>
              <a:rPr lang="en-US" cap="none" dirty="0"/>
              <a:t> </a:t>
            </a:r>
            <a:r>
              <a:rPr lang="en-US" cap="none" dirty="0" err="1"/>
              <a:t>yetenekleri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onun</a:t>
            </a:r>
            <a:r>
              <a:rPr lang="en-US" cap="none" dirty="0"/>
              <a:t> </a:t>
            </a:r>
            <a:r>
              <a:rPr lang="en-US" cap="none" dirty="0" err="1"/>
              <a:t>nasıl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</a:t>
            </a:r>
            <a:r>
              <a:rPr lang="en-US" cap="none" dirty="0" err="1"/>
              <a:t>işte</a:t>
            </a:r>
            <a:r>
              <a:rPr lang="en-US" cap="none" dirty="0"/>
              <a:t> </a:t>
            </a:r>
            <a:r>
              <a:rPr lang="en-US" cap="none" dirty="0" err="1"/>
              <a:t>başarılı</a:t>
            </a:r>
            <a:r>
              <a:rPr lang="en-US" cap="none" dirty="0"/>
              <a:t> </a:t>
            </a:r>
            <a:r>
              <a:rPr lang="en-US" cap="none" dirty="0" err="1"/>
              <a:t>olacağına</a:t>
            </a:r>
            <a:r>
              <a:rPr lang="en-US" cap="none" dirty="0"/>
              <a:t> </a:t>
            </a:r>
            <a:r>
              <a:rPr lang="en-US" cap="none" dirty="0" err="1"/>
              <a:t>dair</a:t>
            </a:r>
            <a:r>
              <a:rPr lang="en-US" cap="none" dirty="0"/>
              <a:t> </a:t>
            </a:r>
            <a:r>
              <a:rPr lang="en-US" cap="none" dirty="0" err="1"/>
              <a:t>fikirlerini</a:t>
            </a:r>
            <a:r>
              <a:rPr lang="en-US" cap="none" dirty="0"/>
              <a:t> </a:t>
            </a:r>
            <a:r>
              <a:rPr lang="en-US" cap="none" dirty="0" err="1"/>
              <a:t>çocuğa</a:t>
            </a:r>
            <a:r>
              <a:rPr lang="en-US" cap="none" dirty="0"/>
              <a:t> </a:t>
            </a:r>
            <a:r>
              <a:rPr lang="en-US" cap="none" dirty="0" err="1"/>
              <a:t>aktarmalı</a:t>
            </a:r>
            <a:r>
              <a:rPr lang="en-US" cap="none" dirty="0"/>
              <a:t> </a:t>
            </a:r>
            <a:r>
              <a:rPr lang="en-US" cap="none" dirty="0" err="1"/>
              <a:t>fakat</a:t>
            </a:r>
            <a:r>
              <a:rPr lang="en-US" cap="none" dirty="0"/>
              <a:t> </a:t>
            </a:r>
            <a:r>
              <a:rPr lang="en-US" cap="none" dirty="0" err="1"/>
              <a:t>baskı</a:t>
            </a:r>
            <a:r>
              <a:rPr lang="en-US" cap="none" dirty="0"/>
              <a:t> </a:t>
            </a:r>
            <a:r>
              <a:rPr lang="en-US" cap="none" dirty="0" err="1"/>
              <a:t>yapmamalıdır</a:t>
            </a:r>
            <a:r>
              <a:rPr lang="en-US" cap="none" dirty="0"/>
              <a:t>. </a:t>
            </a:r>
          </a:p>
          <a:p>
            <a:pPr marL="0" indent="0">
              <a:buNone/>
            </a:pPr>
            <a:r>
              <a:rPr lang="en-US" cap="none" dirty="0" err="1"/>
              <a:t>Asıl</a:t>
            </a:r>
            <a:r>
              <a:rPr lang="en-US" cap="none" dirty="0"/>
              <a:t> </a:t>
            </a:r>
            <a:r>
              <a:rPr lang="en-US" cap="none" dirty="0" err="1"/>
              <a:t>kararın</a:t>
            </a:r>
            <a:r>
              <a:rPr lang="en-US" cap="none" dirty="0"/>
              <a:t> </a:t>
            </a:r>
            <a:r>
              <a:rPr lang="en-US" cap="none" dirty="0" err="1"/>
              <a:t>çocuk</a:t>
            </a:r>
            <a:r>
              <a:rPr lang="en-US" cap="none" dirty="0"/>
              <a:t> </a:t>
            </a:r>
            <a:r>
              <a:rPr lang="en-US" cap="none" dirty="0" err="1"/>
              <a:t>tarafından</a:t>
            </a:r>
            <a:r>
              <a:rPr lang="en-US" cap="none" dirty="0"/>
              <a:t> </a:t>
            </a:r>
            <a:r>
              <a:rPr lang="en-US" cap="none" dirty="0" err="1"/>
              <a:t>verilmesi</a:t>
            </a:r>
            <a:r>
              <a:rPr lang="en-US" cap="none" dirty="0"/>
              <a:t> </a:t>
            </a:r>
            <a:r>
              <a:rPr lang="en-US" cap="none" dirty="0" err="1"/>
              <a:t>gerektiği</a:t>
            </a:r>
            <a:r>
              <a:rPr lang="en-US" cap="none" dirty="0"/>
              <a:t> </a:t>
            </a:r>
            <a:r>
              <a:rPr lang="en-US" cap="none" dirty="0" err="1"/>
              <a:t>bilinmeli</a:t>
            </a:r>
            <a:r>
              <a:rPr lang="en-US" cap="none" dirty="0"/>
              <a:t>, </a:t>
            </a:r>
            <a:r>
              <a:rPr lang="en-US" cap="none" dirty="0" err="1"/>
              <a:t>sorumluluğun</a:t>
            </a:r>
            <a:r>
              <a:rPr lang="en-US" cap="none" dirty="0"/>
              <a:t> </a:t>
            </a:r>
            <a:r>
              <a:rPr lang="en-US" cap="none" dirty="0" err="1"/>
              <a:t>çocuğa</a:t>
            </a:r>
            <a:r>
              <a:rPr lang="en-US" cap="none" dirty="0"/>
              <a:t> </a:t>
            </a:r>
            <a:r>
              <a:rPr lang="en-US" cap="none" dirty="0" err="1"/>
              <a:t>ait</a:t>
            </a:r>
            <a:r>
              <a:rPr lang="en-US" cap="none" dirty="0"/>
              <a:t> </a:t>
            </a:r>
            <a:r>
              <a:rPr lang="en-US" cap="none" dirty="0" err="1"/>
              <a:t>olduğu</a:t>
            </a:r>
            <a:r>
              <a:rPr lang="en-US" cap="none" dirty="0"/>
              <a:t> </a:t>
            </a:r>
            <a:r>
              <a:rPr lang="en-US" cap="none" dirty="0" err="1"/>
              <a:t>vurgulanmalıdır</a:t>
            </a:r>
            <a:r>
              <a:rPr lang="en-US" cap="none" dirty="0"/>
              <a:t>.</a:t>
            </a:r>
            <a:endParaRPr lang="x-none" cap="none" dirty="0"/>
          </a:p>
        </p:txBody>
      </p:sp>
    </p:spTree>
    <p:extLst>
      <p:ext uri="{BB962C8B-B14F-4D97-AF65-F5344CB8AC3E}">
        <p14:creationId xmlns:p14="http://schemas.microsoft.com/office/powerpoint/2010/main" xmlns="" val="117660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C45A9-1025-464C-BECF-213082253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6378CF-3558-BA41-BF03-BAC9885759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cap="none" dirty="0"/>
              <a:t>Anne </a:t>
            </a:r>
            <a:r>
              <a:rPr lang="en-US" sz="1800" cap="none" dirty="0" err="1"/>
              <a:t>babanın</a:t>
            </a:r>
            <a:r>
              <a:rPr lang="en-US" sz="1800" cap="none" dirty="0"/>
              <a:t> </a:t>
            </a:r>
            <a:r>
              <a:rPr lang="en-US" sz="1800" cap="none" dirty="0" err="1"/>
              <a:t>çocuğun</a:t>
            </a:r>
            <a:r>
              <a:rPr lang="en-US" sz="1800" cap="none" dirty="0"/>
              <a:t> </a:t>
            </a:r>
            <a:r>
              <a:rPr lang="en-US" sz="1800" cap="none" dirty="0" err="1"/>
              <a:t>mesleki</a:t>
            </a:r>
            <a:r>
              <a:rPr lang="en-US" sz="1800" cap="none" dirty="0"/>
              <a:t> </a:t>
            </a:r>
            <a:r>
              <a:rPr lang="en-US" sz="1800" cap="none" dirty="0" err="1"/>
              <a:t>gelişimini</a:t>
            </a:r>
            <a:r>
              <a:rPr lang="en-US" sz="1800" cap="none" dirty="0"/>
              <a:t> </a:t>
            </a:r>
            <a:r>
              <a:rPr lang="en-US" sz="1800" cap="none" dirty="0" err="1"/>
              <a:t>desteklemek</a:t>
            </a:r>
            <a:r>
              <a:rPr lang="en-US" sz="1800" cap="none" dirty="0"/>
              <a:t> </a:t>
            </a:r>
            <a:r>
              <a:rPr lang="en-US" sz="1800" cap="none" dirty="0" err="1"/>
              <a:t>adına</a:t>
            </a:r>
            <a:r>
              <a:rPr lang="en-US" sz="1800" cap="none" dirty="0"/>
              <a:t> </a:t>
            </a:r>
            <a:r>
              <a:rPr lang="en-US" sz="1800" cap="none" dirty="0" err="1"/>
              <a:t>sergilediği</a:t>
            </a:r>
            <a:r>
              <a:rPr lang="en-US" sz="1800" cap="none" dirty="0"/>
              <a:t> </a:t>
            </a:r>
            <a:r>
              <a:rPr lang="en-US" sz="1800" cap="none" dirty="0" err="1"/>
              <a:t>olumlu</a:t>
            </a:r>
            <a:r>
              <a:rPr lang="en-US" sz="1800" cap="none" dirty="0"/>
              <a:t> </a:t>
            </a:r>
            <a:r>
              <a:rPr lang="en-US" sz="1800" cap="none" dirty="0" err="1"/>
              <a:t>ve</a:t>
            </a:r>
            <a:r>
              <a:rPr lang="en-US" sz="1800" cap="none" dirty="0"/>
              <a:t> </a:t>
            </a:r>
            <a:r>
              <a:rPr lang="en-US" sz="1800" cap="none" dirty="0" err="1"/>
              <a:t>destekleyici</a:t>
            </a:r>
            <a:r>
              <a:rPr lang="en-US" sz="1800" cap="none" dirty="0"/>
              <a:t> </a:t>
            </a:r>
            <a:r>
              <a:rPr lang="en-US" sz="1800" cap="none" dirty="0" err="1"/>
              <a:t>tutum</a:t>
            </a:r>
            <a:r>
              <a:rPr lang="en-US" sz="1800" cap="none" dirty="0"/>
              <a:t>, </a:t>
            </a:r>
            <a:r>
              <a:rPr lang="en-US" sz="1800" cap="none" dirty="0" err="1"/>
              <a:t>bireyin</a:t>
            </a:r>
            <a:r>
              <a:rPr lang="en-US" sz="1800" cap="none" dirty="0"/>
              <a:t> </a:t>
            </a:r>
            <a:r>
              <a:rPr lang="en-US" sz="1800" cap="none" dirty="0" err="1"/>
              <a:t>karar</a:t>
            </a:r>
            <a:r>
              <a:rPr lang="en-US" sz="1800" cap="none" dirty="0"/>
              <a:t> </a:t>
            </a:r>
            <a:r>
              <a:rPr lang="en-US" sz="1800" cap="none" dirty="0" err="1"/>
              <a:t>verme</a:t>
            </a:r>
            <a:r>
              <a:rPr lang="en-US" sz="1800" cap="none" dirty="0"/>
              <a:t> </a:t>
            </a:r>
            <a:r>
              <a:rPr lang="en-US" sz="1800" cap="none" dirty="0" err="1"/>
              <a:t>sürecini</a:t>
            </a:r>
            <a:r>
              <a:rPr lang="en-US" sz="1800" cap="none" dirty="0"/>
              <a:t> </a:t>
            </a:r>
            <a:r>
              <a:rPr lang="en-US" sz="1800" cap="none" dirty="0" err="1"/>
              <a:t>olumlu</a:t>
            </a:r>
            <a:r>
              <a:rPr lang="en-US" sz="1800" cap="none" dirty="0"/>
              <a:t> </a:t>
            </a:r>
            <a:r>
              <a:rPr lang="en-US" sz="1800" cap="none" dirty="0" err="1"/>
              <a:t>şekilde</a:t>
            </a:r>
            <a:r>
              <a:rPr lang="en-US" sz="1800" cap="none" dirty="0"/>
              <a:t> </a:t>
            </a:r>
            <a:r>
              <a:rPr lang="en-US" sz="1800" cap="none" dirty="0" err="1"/>
              <a:t>etkiler</a:t>
            </a:r>
            <a:r>
              <a:rPr lang="en-US" sz="1800" cap="none" dirty="0"/>
              <a:t>.</a:t>
            </a:r>
            <a:r>
              <a:rPr lang="en-US" sz="1800" dirty="0"/>
              <a:t> </a:t>
            </a:r>
            <a:endParaRPr lang="x-none" sz="1800" dirty="0"/>
          </a:p>
          <a:p>
            <a:r>
              <a:rPr lang="en-US" sz="1800" cap="none" dirty="0" err="1"/>
              <a:t>Meslek</a:t>
            </a:r>
            <a:r>
              <a:rPr lang="en-US" sz="1800" cap="none" dirty="0"/>
              <a:t> </a:t>
            </a:r>
            <a:r>
              <a:rPr lang="en-US" sz="1800" cap="none" dirty="0" err="1"/>
              <a:t>seçiminde</a:t>
            </a:r>
            <a:r>
              <a:rPr lang="en-US" sz="1800" cap="none" dirty="0"/>
              <a:t> </a:t>
            </a:r>
            <a:r>
              <a:rPr lang="en-US" sz="1800" cap="none" dirty="0" err="1"/>
              <a:t>kişinin</a:t>
            </a:r>
            <a:r>
              <a:rPr lang="en-US" sz="1800" cap="none" dirty="0"/>
              <a:t> </a:t>
            </a:r>
            <a:r>
              <a:rPr lang="en-US" sz="1800" cap="none" dirty="0" err="1"/>
              <a:t>kendisini</a:t>
            </a:r>
            <a:r>
              <a:rPr lang="en-US" sz="1800" cap="none" dirty="0"/>
              <a:t> </a:t>
            </a:r>
            <a:r>
              <a:rPr lang="en-US" sz="1800" cap="none" dirty="0" err="1"/>
              <a:t>tanıması</a:t>
            </a:r>
            <a:r>
              <a:rPr lang="en-US" sz="1800" cap="none" dirty="0"/>
              <a:t>, </a:t>
            </a:r>
            <a:r>
              <a:rPr lang="en-US" sz="1800" cap="none" dirty="0" err="1"/>
              <a:t>ilgi</a:t>
            </a:r>
            <a:r>
              <a:rPr lang="en-US" sz="1800" cap="none" dirty="0"/>
              <a:t> </a:t>
            </a:r>
            <a:r>
              <a:rPr lang="en-US" sz="1800" cap="none" dirty="0" err="1"/>
              <a:t>alanlarını</a:t>
            </a:r>
            <a:r>
              <a:rPr lang="en-US" sz="1800" cap="none" dirty="0"/>
              <a:t>, </a:t>
            </a:r>
            <a:r>
              <a:rPr lang="en-US" sz="1800" cap="none" dirty="0" err="1"/>
              <a:t>yeteneklerini</a:t>
            </a:r>
            <a:r>
              <a:rPr lang="en-US" sz="1800" cap="none" dirty="0"/>
              <a:t>, </a:t>
            </a:r>
            <a:r>
              <a:rPr lang="en-US" sz="1800" cap="none" dirty="0" err="1"/>
              <a:t>güçlü</a:t>
            </a:r>
            <a:r>
              <a:rPr lang="en-US" sz="1800" cap="none" dirty="0"/>
              <a:t> </a:t>
            </a:r>
            <a:r>
              <a:rPr lang="en-US" sz="1800" cap="none" dirty="0" err="1"/>
              <a:t>ve</a:t>
            </a:r>
            <a:r>
              <a:rPr lang="en-US" sz="1800" cap="none" dirty="0"/>
              <a:t> </a:t>
            </a:r>
            <a:r>
              <a:rPr lang="en-US" sz="1800" cap="none" dirty="0" err="1"/>
              <a:t>zayıf</a:t>
            </a:r>
            <a:r>
              <a:rPr lang="en-US" sz="1800" cap="none" dirty="0"/>
              <a:t> </a:t>
            </a:r>
            <a:r>
              <a:rPr lang="en-US" sz="1800" cap="none" dirty="0" err="1"/>
              <a:t>yönlerini</a:t>
            </a:r>
            <a:r>
              <a:rPr lang="en-US" sz="1800" cap="none" dirty="0"/>
              <a:t> </a:t>
            </a:r>
            <a:r>
              <a:rPr lang="en-US" sz="1800" cap="none" dirty="0" err="1"/>
              <a:t>bilmesi</a:t>
            </a:r>
            <a:r>
              <a:rPr lang="en-US" sz="1800" cap="none" dirty="0"/>
              <a:t> </a:t>
            </a:r>
            <a:r>
              <a:rPr lang="en-US" sz="1800" cap="none" dirty="0" err="1"/>
              <a:t>ve</a:t>
            </a:r>
            <a:r>
              <a:rPr lang="en-US" sz="1800" cap="none" dirty="0"/>
              <a:t> </a:t>
            </a:r>
            <a:r>
              <a:rPr lang="en-US" sz="1800" cap="none" dirty="0" err="1"/>
              <a:t>doğru</a:t>
            </a:r>
            <a:r>
              <a:rPr lang="en-US" sz="1800" cap="none" dirty="0"/>
              <a:t> </a:t>
            </a:r>
            <a:r>
              <a:rPr lang="en-US" sz="1800" cap="none" dirty="0" err="1"/>
              <a:t>değerlendirmesi</a:t>
            </a:r>
            <a:r>
              <a:rPr lang="en-US" sz="1800" cap="none" dirty="0"/>
              <a:t> </a:t>
            </a:r>
            <a:r>
              <a:rPr lang="en-US" sz="1800" cap="none" dirty="0" err="1"/>
              <a:t>önemlidir</a:t>
            </a:r>
            <a:r>
              <a:rPr lang="en-US" sz="1800" cap="none" dirty="0"/>
              <a:t>. </a:t>
            </a:r>
            <a:r>
              <a:rPr lang="en-US" sz="1800" cap="none" dirty="0" err="1"/>
              <a:t>Çocuk</a:t>
            </a:r>
            <a:r>
              <a:rPr lang="en-US" sz="1800" cap="none" dirty="0"/>
              <a:t> </a:t>
            </a:r>
            <a:r>
              <a:rPr lang="en-US" sz="1800" cap="none" dirty="0" err="1"/>
              <a:t>öncelikle</a:t>
            </a:r>
            <a:r>
              <a:rPr lang="en-US" sz="1800" cap="none" dirty="0"/>
              <a:t> </a:t>
            </a:r>
            <a:r>
              <a:rPr lang="en-US" sz="1800" cap="none" dirty="0" err="1"/>
              <a:t>hangi</a:t>
            </a:r>
            <a:r>
              <a:rPr lang="en-US" sz="1800" cap="none" dirty="0"/>
              <a:t> </a:t>
            </a:r>
            <a:r>
              <a:rPr lang="en-US" sz="1800" cap="none" dirty="0" err="1"/>
              <a:t>mesleği</a:t>
            </a:r>
            <a:r>
              <a:rPr lang="en-US" sz="1800" cap="none" dirty="0"/>
              <a:t> </a:t>
            </a:r>
            <a:r>
              <a:rPr lang="en-US" sz="1800" cap="none" dirty="0" err="1"/>
              <a:t>seçersem</a:t>
            </a:r>
            <a:r>
              <a:rPr lang="en-US" sz="1800" cap="none" dirty="0"/>
              <a:t> </a:t>
            </a:r>
            <a:r>
              <a:rPr lang="en-US" sz="1800" cap="none" dirty="0" err="1"/>
              <a:t>başarılı</a:t>
            </a:r>
            <a:r>
              <a:rPr lang="en-US" sz="1800" cap="none" dirty="0"/>
              <a:t> </a:t>
            </a:r>
            <a:r>
              <a:rPr lang="en-US" sz="1800" cap="none" dirty="0" err="1"/>
              <a:t>olurum</a:t>
            </a:r>
            <a:r>
              <a:rPr lang="en-US" sz="1800" cap="none" dirty="0"/>
              <a:t> </a:t>
            </a:r>
            <a:r>
              <a:rPr lang="en-US" sz="1800" cap="none" dirty="0" err="1"/>
              <a:t>sorusuna</a:t>
            </a:r>
            <a:r>
              <a:rPr lang="en-US" sz="1800" cap="none" dirty="0"/>
              <a:t> </a:t>
            </a:r>
            <a:r>
              <a:rPr lang="en-US" sz="1800" cap="none" dirty="0" err="1"/>
              <a:t>cevap</a:t>
            </a:r>
            <a:r>
              <a:rPr lang="en-US" sz="1800" cap="none" dirty="0"/>
              <a:t> </a:t>
            </a:r>
            <a:r>
              <a:rPr lang="en-US" sz="1800" cap="none" dirty="0" err="1"/>
              <a:t>vermelidir</a:t>
            </a:r>
            <a:r>
              <a:rPr lang="en-US" sz="1800" cap="none" dirty="0"/>
              <a:t>. </a:t>
            </a:r>
          </a:p>
          <a:p>
            <a:r>
              <a:rPr lang="en-US" sz="1800" cap="none" dirty="0"/>
              <a:t>Anne-</a:t>
            </a:r>
            <a:r>
              <a:rPr lang="en-US" sz="1800" cap="none" dirty="0" err="1"/>
              <a:t>babanın</a:t>
            </a:r>
            <a:r>
              <a:rPr lang="en-US" sz="1800" cap="none" dirty="0"/>
              <a:t>, </a:t>
            </a:r>
            <a:r>
              <a:rPr lang="en-US" sz="1800" cap="none" dirty="0" err="1"/>
              <a:t>yakınlarının</a:t>
            </a:r>
            <a:r>
              <a:rPr lang="en-US" sz="1800" cap="none" dirty="0"/>
              <a:t> </a:t>
            </a:r>
            <a:r>
              <a:rPr lang="en-US" sz="1800" cap="none" dirty="0" err="1"/>
              <a:t>arzusu</a:t>
            </a:r>
            <a:r>
              <a:rPr lang="en-US" sz="1800" cap="none" dirty="0"/>
              <a:t> </a:t>
            </a:r>
            <a:r>
              <a:rPr lang="en-US" sz="1800" cap="none" dirty="0" err="1"/>
              <a:t>veya</a:t>
            </a:r>
            <a:r>
              <a:rPr lang="en-US" sz="1800" cap="none" dirty="0"/>
              <a:t> </a:t>
            </a:r>
            <a:r>
              <a:rPr lang="en-US" sz="1800" cap="none" dirty="0" err="1"/>
              <a:t>toplum</a:t>
            </a:r>
            <a:r>
              <a:rPr lang="en-US" sz="1800" cap="none" dirty="0"/>
              <a:t> </a:t>
            </a:r>
            <a:r>
              <a:rPr lang="en-US" sz="1800" cap="none" dirty="0" err="1"/>
              <a:t>baskısından</a:t>
            </a:r>
            <a:r>
              <a:rPr lang="en-US" sz="1800" cap="none" dirty="0"/>
              <a:t> </a:t>
            </a:r>
            <a:r>
              <a:rPr lang="en-US" sz="1800" cap="none" dirty="0" err="1"/>
              <a:t>ziyade</a:t>
            </a:r>
            <a:r>
              <a:rPr lang="en-US" sz="1800" cap="none" dirty="0"/>
              <a:t> </a:t>
            </a:r>
            <a:r>
              <a:rPr lang="en-US" sz="1800" cap="none" dirty="0" err="1"/>
              <a:t>hangi</a:t>
            </a:r>
            <a:r>
              <a:rPr lang="en-US" sz="1800" cap="none" dirty="0"/>
              <a:t> </a:t>
            </a:r>
            <a:r>
              <a:rPr lang="en-US" sz="1800" cap="none" dirty="0" err="1"/>
              <a:t>mesleği</a:t>
            </a:r>
            <a:r>
              <a:rPr lang="en-US" sz="1800" cap="none" dirty="0"/>
              <a:t> </a:t>
            </a:r>
            <a:r>
              <a:rPr lang="en-US" sz="1800" cap="none" dirty="0" err="1"/>
              <a:t>sevdiği</a:t>
            </a:r>
            <a:r>
              <a:rPr lang="en-US" sz="1800" cap="none" dirty="0"/>
              <a:t> </a:t>
            </a:r>
            <a:r>
              <a:rPr lang="en-US" sz="1800" cap="none" dirty="0" err="1"/>
              <a:t>ve</a:t>
            </a:r>
            <a:r>
              <a:rPr lang="en-US" sz="1800" cap="none" dirty="0"/>
              <a:t> </a:t>
            </a:r>
            <a:r>
              <a:rPr lang="en-US" sz="1800" cap="none" dirty="0" err="1"/>
              <a:t>istediği</a:t>
            </a:r>
            <a:r>
              <a:rPr lang="en-US" sz="1800" cap="none" dirty="0"/>
              <a:t>, </a:t>
            </a:r>
            <a:r>
              <a:rPr lang="en-US" sz="1800" cap="none" dirty="0" err="1"/>
              <a:t>hangi</a:t>
            </a:r>
            <a:r>
              <a:rPr lang="en-US" sz="1800" cap="none" dirty="0"/>
              <a:t> </a:t>
            </a:r>
            <a:r>
              <a:rPr lang="en-US" sz="1800" cap="none" dirty="0" err="1"/>
              <a:t>mesleğe</a:t>
            </a:r>
            <a:r>
              <a:rPr lang="en-US" sz="1800" cap="none" dirty="0"/>
              <a:t> </a:t>
            </a:r>
            <a:r>
              <a:rPr lang="en-US" sz="1800" cap="none" dirty="0" err="1"/>
              <a:t>yatkın</a:t>
            </a:r>
            <a:r>
              <a:rPr lang="en-US" sz="1800" cap="none" dirty="0"/>
              <a:t> </a:t>
            </a:r>
            <a:r>
              <a:rPr lang="en-US" sz="1800" cap="none" dirty="0" err="1"/>
              <a:t>olduğu</a:t>
            </a:r>
            <a:r>
              <a:rPr lang="en-US" sz="1800" cap="none" dirty="0"/>
              <a:t> </a:t>
            </a:r>
            <a:r>
              <a:rPr lang="en-US" sz="1800" cap="none" dirty="0" err="1"/>
              <a:t>dikkate</a:t>
            </a:r>
            <a:r>
              <a:rPr lang="en-US" sz="1800" cap="none" dirty="0"/>
              <a:t> </a:t>
            </a:r>
            <a:r>
              <a:rPr lang="en-US" sz="1800" cap="none" dirty="0" err="1"/>
              <a:t>almalıdır</a:t>
            </a:r>
            <a:r>
              <a:rPr lang="en-US" sz="1800" cap="none" dirty="0"/>
              <a:t>.</a:t>
            </a:r>
          </a:p>
          <a:p>
            <a:pPr marL="0" indent="0">
              <a:buNone/>
            </a:pPr>
            <a:r>
              <a:rPr lang="en-US" sz="1800" cap="none" dirty="0"/>
              <a:t/>
            </a:r>
            <a:br>
              <a:rPr lang="en-US" sz="1800" cap="none" dirty="0"/>
            </a:br>
            <a:endParaRPr lang="x-none" sz="1800" cap="none" dirty="0"/>
          </a:p>
        </p:txBody>
      </p:sp>
    </p:spTree>
    <p:extLst>
      <p:ext uri="{BB962C8B-B14F-4D97-AF65-F5344CB8AC3E}">
        <p14:creationId xmlns:p14="http://schemas.microsoft.com/office/powerpoint/2010/main" xmlns="" val="3890842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BD7450-9900-5949-877E-16D333FFE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GENCİN BEKLENTİLERİ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A932C6-6936-2644-8670-07A80231953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err="1"/>
              <a:t>Kendi</a:t>
            </a:r>
            <a:r>
              <a:rPr lang="en-US" cap="none" dirty="0"/>
              <a:t> </a:t>
            </a:r>
            <a:r>
              <a:rPr lang="en-US" cap="none" dirty="0" err="1"/>
              <a:t>bağımsızlığını</a:t>
            </a:r>
            <a:r>
              <a:rPr lang="en-US" cap="none" dirty="0"/>
              <a:t> </a:t>
            </a:r>
            <a:r>
              <a:rPr lang="en-US" cap="none" dirty="0" err="1"/>
              <a:t>yaratmak</a:t>
            </a:r>
            <a:r>
              <a:rPr lang="en-US" cap="none" dirty="0"/>
              <a:t>, </a:t>
            </a:r>
          </a:p>
          <a:p>
            <a:r>
              <a:rPr lang="en-US" cap="none" dirty="0" err="1"/>
              <a:t>Bireysel</a:t>
            </a:r>
            <a:r>
              <a:rPr lang="en-US" cap="none" dirty="0"/>
              <a:t> </a:t>
            </a:r>
            <a:r>
              <a:rPr lang="en-US" cap="none" dirty="0" err="1"/>
              <a:t>kimliğini</a:t>
            </a:r>
            <a:r>
              <a:rPr lang="en-US" cap="none" dirty="0"/>
              <a:t> </a:t>
            </a:r>
            <a:r>
              <a:rPr lang="en-US" cap="none" dirty="0" err="1"/>
              <a:t>bulmak</a:t>
            </a:r>
            <a:r>
              <a:rPr lang="en-US" cap="none" dirty="0"/>
              <a:t>, </a:t>
            </a:r>
          </a:p>
          <a:p>
            <a:r>
              <a:rPr lang="en-US" cap="none" dirty="0" err="1"/>
              <a:t>Toplumsal</a:t>
            </a:r>
            <a:r>
              <a:rPr lang="en-US" cap="none" dirty="0"/>
              <a:t> </a:t>
            </a:r>
            <a:r>
              <a:rPr lang="en-US" cap="none" dirty="0" err="1"/>
              <a:t>kimliğini</a:t>
            </a:r>
            <a:r>
              <a:rPr lang="en-US" cap="none" dirty="0"/>
              <a:t> </a:t>
            </a:r>
            <a:r>
              <a:rPr lang="en-US" cap="none" dirty="0" err="1"/>
              <a:t>bulmak</a:t>
            </a:r>
            <a:r>
              <a:rPr lang="en-US" cap="none" dirty="0"/>
              <a:t>, </a:t>
            </a:r>
          </a:p>
          <a:p>
            <a:r>
              <a:rPr lang="en-US" cap="none" dirty="0"/>
              <a:t>Anne </a:t>
            </a:r>
            <a:r>
              <a:rPr lang="en-US" cap="none" dirty="0" err="1"/>
              <a:t>babadan</a:t>
            </a:r>
            <a:r>
              <a:rPr lang="en-US" cap="none" dirty="0"/>
              <a:t> </a:t>
            </a:r>
            <a:r>
              <a:rPr lang="en-US" cap="none" dirty="0" err="1"/>
              <a:t>farklı</a:t>
            </a:r>
            <a:r>
              <a:rPr lang="en-US" cap="none" dirty="0"/>
              <a:t> </a:t>
            </a:r>
            <a:r>
              <a:rPr lang="en-US" cap="none" dirty="0" err="1"/>
              <a:t>olmak</a:t>
            </a:r>
            <a:r>
              <a:rPr lang="en-US" cap="none" dirty="0"/>
              <a:t>, </a:t>
            </a:r>
          </a:p>
          <a:p>
            <a:r>
              <a:rPr lang="en-US" cap="none" dirty="0" err="1"/>
              <a:t>Hayatını</a:t>
            </a:r>
            <a:r>
              <a:rPr lang="en-US" cap="none" dirty="0"/>
              <a:t> </a:t>
            </a:r>
            <a:r>
              <a:rPr lang="en-US" cap="none" dirty="0" err="1"/>
              <a:t>düzenleme</a:t>
            </a:r>
            <a:r>
              <a:rPr lang="en-US" cap="none" dirty="0"/>
              <a:t> </a:t>
            </a:r>
            <a:r>
              <a:rPr lang="en-US" cap="none" dirty="0" err="1"/>
              <a:t>gücü</a:t>
            </a:r>
            <a:r>
              <a:rPr lang="en-US" cap="none" dirty="0"/>
              <a:t> </a:t>
            </a:r>
            <a:r>
              <a:rPr lang="en-US" cap="none" dirty="0" err="1"/>
              <a:t>kazanmak</a:t>
            </a:r>
            <a:r>
              <a:rPr lang="en-US" cap="none" dirty="0"/>
              <a:t>, </a:t>
            </a:r>
          </a:p>
          <a:p>
            <a:r>
              <a:rPr lang="en-US" cap="none" dirty="0" err="1"/>
              <a:t>Kendini</a:t>
            </a:r>
            <a:r>
              <a:rPr lang="en-US" cap="none" dirty="0"/>
              <a:t> </a:t>
            </a:r>
            <a:r>
              <a:rPr lang="en-US" cap="none" dirty="0" err="1"/>
              <a:t>toplum</a:t>
            </a:r>
            <a:r>
              <a:rPr lang="en-US" cap="none" dirty="0"/>
              <a:t> </a:t>
            </a:r>
            <a:r>
              <a:rPr lang="en-US" cap="none" dirty="0" err="1"/>
              <a:t>içinde</a:t>
            </a:r>
            <a:r>
              <a:rPr lang="en-US" cap="none" dirty="0"/>
              <a:t> </a:t>
            </a:r>
            <a:r>
              <a:rPr lang="en-US" cap="none" dirty="0" err="1"/>
              <a:t>sınamak</a:t>
            </a:r>
            <a:r>
              <a:rPr lang="en-US" cap="none" dirty="0"/>
              <a:t>, </a:t>
            </a:r>
          </a:p>
          <a:p>
            <a:r>
              <a:rPr lang="en-US" cap="none" dirty="0" err="1"/>
              <a:t>Yarışmak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kazanmaktır</a:t>
            </a:r>
            <a:r>
              <a:rPr lang="en-US" cap="none" dirty="0"/>
              <a:t>.</a:t>
            </a:r>
            <a:endParaRPr lang="x-none" cap="none" dirty="0"/>
          </a:p>
        </p:txBody>
      </p:sp>
    </p:spTree>
    <p:extLst>
      <p:ext uri="{BB962C8B-B14F-4D97-AF65-F5344CB8AC3E}">
        <p14:creationId xmlns:p14="http://schemas.microsoft.com/office/powerpoint/2010/main" xmlns="" val="341052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C47C57-9B58-A449-9A99-F50C1C06C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cap="none" dirty="0" err="1"/>
              <a:t>Sizin</a:t>
            </a:r>
            <a:r>
              <a:rPr lang="en-US" sz="3200" cap="none" dirty="0"/>
              <a:t> </a:t>
            </a:r>
            <a:r>
              <a:rPr lang="en-US" sz="3200" cap="none" dirty="0" err="1"/>
              <a:t>istediğiniz</a:t>
            </a:r>
            <a:r>
              <a:rPr lang="en-US" sz="3200" cap="none" dirty="0"/>
              <a:t> </a:t>
            </a:r>
            <a:r>
              <a:rPr lang="en-US" sz="3200" cap="none" dirty="0" err="1"/>
              <a:t>gelecek</a:t>
            </a:r>
            <a:r>
              <a:rPr lang="en-US" sz="3200" cap="none" dirty="0"/>
              <a:t> </a:t>
            </a:r>
            <a:r>
              <a:rPr lang="en-US" sz="3200" cap="none" dirty="0" err="1"/>
              <a:t>çocuğunuzun</a:t>
            </a:r>
            <a:r>
              <a:rPr lang="en-US" sz="3200" cap="none" dirty="0"/>
              <a:t> </a:t>
            </a:r>
            <a:r>
              <a:rPr lang="en-US" sz="3200" cap="none" dirty="0" err="1"/>
              <a:t>istediği</a:t>
            </a:r>
            <a:r>
              <a:rPr lang="en-US" sz="3200" cap="none" dirty="0"/>
              <a:t> </a:t>
            </a:r>
            <a:r>
              <a:rPr lang="en-US" sz="3200" cap="none" dirty="0" err="1"/>
              <a:t>gelecek</a:t>
            </a:r>
            <a:r>
              <a:rPr lang="en-US" sz="3200" cap="none" dirty="0"/>
              <a:t> mi?</a:t>
            </a:r>
            <a:endParaRPr lang="x-none" sz="32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0FDA86-7CF6-1545-A91C-9F27C209CA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/>
              <a:t>Ana </a:t>
            </a:r>
            <a:r>
              <a:rPr lang="en-US" cap="none" dirty="0" err="1"/>
              <a:t>babalar</a:t>
            </a:r>
            <a:r>
              <a:rPr lang="en-US" cap="none" dirty="0"/>
              <a:t> </a:t>
            </a:r>
            <a:r>
              <a:rPr lang="en-US" cap="none" dirty="0" err="1"/>
              <a:t>bazen</a:t>
            </a:r>
            <a:r>
              <a:rPr lang="en-US" cap="none" dirty="0"/>
              <a:t> “</a:t>
            </a:r>
            <a:r>
              <a:rPr lang="en-US" cap="none" dirty="0" err="1"/>
              <a:t>çocuklarının</a:t>
            </a:r>
            <a:r>
              <a:rPr lang="en-US" cap="none" dirty="0"/>
              <a:t> </a:t>
            </a:r>
            <a:r>
              <a:rPr lang="en-US" cap="none" dirty="0" err="1"/>
              <a:t>iyiliği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mutluluğu</a:t>
            </a:r>
            <a:r>
              <a:rPr lang="en-US" cap="none" dirty="0"/>
              <a:t> </a:t>
            </a:r>
            <a:r>
              <a:rPr lang="en-US" cap="none" dirty="0" err="1"/>
              <a:t>için</a:t>
            </a:r>
            <a:r>
              <a:rPr lang="en-US" cap="none" dirty="0"/>
              <a:t> </a:t>
            </a:r>
            <a:r>
              <a:rPr lang="en-US" cap="none" dirty="0" err="1"/>
              <a:t>kendi</a:t>
            </a:r>
            <a:r>
              <a:rPr lang="en-US" cap="none" dirty="0"/>
              <a:t> </a:t>
            </a:r>
            <a:r>
              <a:rPr lang="en-US" cap="none" dirty="0" err="1"/>
              <a:t>hayallerini</a:t>
            </a:r>
            <a:r>
              <a:rPr lang="en-US" cap="none" dirty="0"/>
              <a:t> </a:t>
            </a:r>
            <a:r>
              <a:rPr lang="en-US" cap="none" dirty="0" err="1"/>
              <a:t>çocuklarının</a:t>
            </a:r>
            <a:r>
              <a:rPr lang="en-US" cap="none" dirty="0"/>
              <a:t> </a:t>
            </a:r>
            <a:r>
              <a:rPr lang="en-US" cap="none" dirty="0" err="1"/>
              <a:t>gerçekleştirmesini</a:t>
            </a:r>
            <a:r>
              <a:rPr lang="en-US" cap="none" dirty="0"/>
              <a:t> </a:t>
            </a:r>
            <a:r>
              <a:rPr lang="en-US" cap="none" dirty="0" err="1"/>
              <a:t>isteyebilirler</a:t>
            </a:r>
            <a:r>
              <a:rPr lang="en-US" cap="none" dirty="0"/>
              <a:t>. </a:t>
            </a:r>
            <a:r>
              <a:rPr lang="en-US" cap="none" dirty="0" err="1"/>
              <a:t>Sık</a:t>
            </a:r>
            <a:r>
              <a:rPr lang="en-US" cap="none" dirty="0"/>
              <a:t> </a:t>
            </a:r>
            <a:r>
              <a:rPr lang="en-US" cap="none" dirty="0" err="1"/>
              <a:t>sık</a:t>
            </a:r>
            <a:r>
              <a:rPr lang="en-US" cap="none" dirty="0"/>
              <a:t> </a:t>
            </a:r>
            <a:r>
              <a:rPr lang="en-US" cap="none" dirty="0" err="1"/>
              <a:t>duyduğumuz</a:t>
            </a:r>
            <a:r>
              <a:rPr lang="en-US" cap="none" dirty="0"/>
              <a:t> “ben …. </a:t>
            </a:r>
            <a:r>
              <a:rPr lang="en-US" cap="none" dirty="0" err="1"/>
              <a:t>olamadım</a:t>
            </a:r>
            <a:r>
              <a:rPr lang="en-US" cap="none" dirty="0"/>
              <a:t>, </a:t>
            </a:r>
            <a:r>
              <a:rPr lang="en-US" cap="none" dirty="0" err="1"/>
              <a:t>çocuğum</a:t>
            </a:r>
            <a:r>
              <a:rPr lang="en-US" cap="none" dirty="0"/>
              <a:t> </a:t>
            </a:r>
            <a:r>
              <a:rPr lang="en-US" cap="none" dirty="0" err="1"/>
              <a:t>olsun</a:t>
            </a:r>
            <a:r>
              <a:rPr lang="en-US" cap="none" dirty="0"/>
              <a:t>” </a:t>
            </a:r>
            <a:r>
              <a:rPr lang="en-US" cap="none" dirty="0" err="1"/>
              <a:t>düşüncesi</a:t>
            </a:r>
            <a:r>
              <a:rPr lang="en-US" cap="none" dirty="0"/>
              <a:t>, </a:t>
            </a:r>
            <a:r>
              <a:rPr lang="en-US" cap="none" dirty="0" err="1"/>
              <a:t>yeterli</a:t>
            </a:r>
            <a:r>
              <a:rPr lang="en-US" cap="none" dirty="0"/>
              <a:t> </a:t>
            </a:r>
            <a:r>
              <a:rPr lang="en-US" cap="none" dirty="0" err="1"/>
              <a:t>potansiyeli</a:t>
            </a:r>
            <a:r>
              <a:rPr lang="en-US" cap="none" dirty="0"/>
              <a:t> </a:t>
            </a:r>
            <a:r>
              <a:rPr lang="en-US" cap="none" dirty="0" err="1"/>
              <a:t>olmayan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</a:t>
            </a:r>
            <a:r>
              <a:rPr lang="en-US" cap="none" dirty="0" err="1"/>
              <a:t>çocuk</a:t>
            </a:r>
            <a:r>
              <a:rPr lang="en-US" cap="none" dirty="0"/>
              <a:t> </a:t>
            </a:r>
            <a:r>
              <a:rPr lang="en-US" cap="none" dirty="0" err="1"/>
              <a:t>için</a:t>
            </a:r>
            <a:r>
              <a:rPr lang="en-US" cap="none" dirty="0"/>
              <a:t> </a:t>
            </a:r>
            <a:r>
              <a:rPr lang="en-US" cap="none" dirty="0" err="1"/>
              <a:t>mutsuzluk</a:t>
            </a:r>
            <a:r>
              <a:rPr lang="en-US" cap="none" dirty="0"/>
              <a:t> </a:t>
            </a:r>
            <a:r>
              <a:rPr lang="en-US" cap="none" dirty="0" err="1"/>
              <a:t>kaynağı</a:t>
            </a:r>
            <a:r>
              <a:rPr lang="en-US" cap="none" dirty="0"/>
              <a:t> </a:t>
            </a:r>
            <a:r>
              <a:rPr lang="en-US" cap="none" dirty="0" err="1"/>
              <a:t>olabilir</a:t>
            </a:r>
            <a:r>
              <a:rPr lang="en-US" cap="none" dirty="0"/>
              <a:t>. </a:t>
            </a:r>
          </a:p>
          <a:p>
            <a:r>
              <a:rPr lang="en-US" cap="none" dirty="0"/>
              <a:t> </a:t>
            </a:r>
            <a:r>
              <a:rPr lang="en-US" cap="none" dirty="0" err="1"/>
              <a:t>Çocuklarınızın</a:t>
            </a:r>
            <a:r>
              <a:rPr lang="en-US" cap="none" dirty="0"/>
              <a:t> </a:t>
            </a:r>
            <a:r>
              <a:rPr lang="en-US" cap="none" dirty="0" err="1"/>
              <a:t>geleceğe</a:t>
            </a:r>
            <a:r>
              <a:rPr lang="en-US" cap="none" dirty="0"/>
              <a:t> </a:t>
            </a:r>
            <a:r>
              <a:rPr lang="en-US" cap="none" dirty="0" err="1"/>
              <a:t>ilişkin</a:t>
            </a:r>
            <a:r>
              <a:rPr lang="en-US" cap="none" dirty="0"/>
              <a:t> </a:t>
            </a:r>
            <a:r>
              <a:rPr lang="en-US" cap="none" dirty="0" err="1"/>
              <a:t>planlarını</a:t>
            </a:r>
            <a:r>
              <a:rPr lang="en-US" cap="none" dirty="0"/>
              <a:t> </a:t>
            </a:r>
            <a:r>
              <a:rPr lang="en-US" cap="none" dirty="0" err="1"/>
              <a:t>dikkate</a:t>
            </a:r>
            <a:r>
              <a:rPr lang="en-US" cap="none" dirty="0"/>
              <a:t> </a:t>
            </a:r>
            <a:r>
              <a:rPr lang="en-US" cap="none" dirty="0" err="1"/>
              <a:t>alın</a:t>
            </a:r>
            <a:r>
              <a:rPr lang="en-US" cap="none" dirty="0"/>
              <a:t>, </a:t>
            </a:r>
            <a:r>
              <a:rPr lang="en-US" cap="none" dirty="0" err="1"/>
              <a:t>yapamayacakları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</a:t>
            </a:r>
            <a:r>
              <a:rPr lang="en-US" cap="none" dirty="0" err="1"/>
              <a:t>hiç</a:t>
            </a:r>
            <a:r>
              <a:rPr lang="en-US" cap="none" dirty="0"/>
              <a:t> </a:t>
            </a:r>
            <a:r>
              <a:rPr lang="en-US" cap="none" dirty="0" err="1"/>
              <a:t>ilgilenmedikleri</a:t>
            </a:r>
            <a:r>
              <a:rPr lang="en-US" cap="none" dirty="0"/>
              <a:t> </a:t>
            </a:r>
            <a:r>
              <a:rPr lang="en-US" cap="none" dirty="0" err="1"/>
              <a:t>konularda</a:t>
            </a:r>
            <a:r>
              <a:rPr lang="en-US" cap="none" dirty="0"/>
              <a:t> </a:t>
            </a:r>
            <a:r>
              <a:rPr lang="en-US" cap="none" dirty="0" err="1"/>
              <a:t>onları</a:t>
            </a:r>
            <a:r>
              <a:rPr lang="en-US" cap="none" dirty="0"/>
              <a:t> </a:t>
            </a:r>
            <a:r>
              <a:rPr lang="en-US" cap="none" dirty="0" err="1"/>
              <a:t>zorlamayın</a:t>
            </a:r>
            <a:r>
              <a:rPr lang="en-US" cap="none" dirty="0"/>
              <a:t>. </a:t>
            </a:r>
          </a:p>
          <a:p>
            <a:r>
              <a:rPr lang="en-US" cap="none" dirty="0" err="1"/>
              <a:t>Örneğin</a:t>
            </a:r>
            <a:r>
              <a:rPr lang="en-US" cap="none" dirty="0"/>
              <a:t>; </a:t>
            </a:r>
            <a:r>
              <a:rPr lang="en-US" cap="none" dirty="0" err="1"/>
              <a:t>matematik</a:t>
            </a:r>
            <a:r>
              <a:rPr lang="en-US" cap="none" dirty="0"/>
              <a:t> </a:t>
            </a:r>
            <a:r>
              <a:rPr lang="en-US" cap="none" dirty="0" err="1"/>
              <a:t>ve</a:t>
            </a:r>
            <a:r>
              <a:rPr lang="en-US" cap="none" dirty="0"/>
              <a:t> fen </a:t>
            </a:r>
            <a:r>
              <a:rPr lang="en-US" cap="none" dirty="0" err="1"/>
              <a:t>derslerinde</a:t>
            </a:r>
            <a:r>
              <a:rPr lang="en-US" cap="none" dirty="0"/>
              <a:t> </a:t>
            </a:r>
            <a:r>
              <a:rPr lang="en-US" cap="none" dirty="0" err="1"/>
              <a:t>başarılı</a:t>
            </a:r>
            <a:r>
              <a:rPr lang="en-US" cap="none" dirty="0"/>
              <a:t> </a:t>
            </a:r>
            <a:r>
              <a:rPr lang="en-US" cap="none" dirty="0" err="1"/>
              <a:t>olamayan</a:t>
            </a:r>
            <a:r>
              <a:rPr lang="en-US" cap="none" dirty="0"/>
              <a:t> </a:t>
            </a:r>
            <a:r>
              <a:rPr lang="en-US" cap="none" dirty="0" err="1"/>
              <a:t>bir</a:t>
            </a:r>
            <a:r>
              <a:rPr lang="en-US" cap="none" dirty="0"/>
              <a:t> </a:t>
            </a:r>
            <a:r>
              <a:rPr lang="en-US" cap="none" dirty="0" err="1"/>
              <a:t>çocuğun</a:t>
            </a:r>
            <a:r>
              <a:rPr lang="en-US" cap="none" dirty="0"/>
              <a:t> </a:t>
            </a:r>
            <a:r>
              <a:rPr lang="en-US" cap="none" dirty="0" err="1"/>
              <a:t>mühendis</a:t>
            </a:r>
            <a:r>
              <a:rPr lang="en-US" cap="none" dirty="0"/>
              <a:t> </a:t>
            </a:r>
            <a:r>
              <a:rPr lang="en-US" cap="none" dirty="0" err="1"/>
              <a:t>veya</a:t>
            </a:r>
            <a:r>
              <a:rPr lang="en-US" cap="none" dirty="0"/>
              <a:t> </a:t>
            </a:r>
            <a:r>
              <a:rPr lang="en-US" cap="none" dirty="0" err="1"/>
              <a:t>doktor</a:t>
            </a:r>
            <a:r>
              <a:rPr lang="en-US" cap="none" dirty="0"/>
              <a:t> </a:t>
            </a:r>
            <a:r>
              <a:rPr lang="en-US" cap="none" dirty="0" err="1"/>
              <a:t>olması</a:t>
            </a:r>
            <a:r>
              <a:rPr lang="en-US" cap="none" dirty="0"/>
              <a:t> </a:t>
            </a:r>
            <a:r>
              <a:rPr lang="en-US" cap="none" dirty="0" err="1"/>
              <a:t>konusunda</a:t>
            </a:r>
            <a:r>
              <a:rPr lang="en-US" cap="none" dirty="0"/>
              <a:t> </a:t>
            </a:r>
            <a:r>
              <a:rPr lang="en-US" cap="none" dirty="0" err="1"/>
              <a:t>zorlanmaması</a:t>
            </a:r>
            <a:r>
              <a:rPr lang="en-US" cap="none" dirty="0"/>
              <a:t> </a:t>
            </a:r>
            <a:r>
              <a:rPr lang="en-US" cap="none" dirty="0" err="1"/>
              <a:t>gerektiği</a:t>
            </a:r>
            <a:r>
              <a:rPr lang="en-US" cap="none" dirty="0"/>
              <a:t> </a:t>
            </a:r>
            <a:r>
              <a:rPr lang="en-US" cap="none" dirty="0" err="1"/>
              <a:t>gibi</a:t>
            </a:r>
            <a:r>
              <a:rPr lang="en-US" cap="none" dirty="0"/>
              <a:t>. </a:t>
            </a:r>
            <a:endParaRPr lang="x-none" cap="none" dirty="0"/>
          </a:p>
        </p:txBody>
      </p:sp>
    </p:spTree>
    <p:extLst>
      <p:ext uri="{BB962C8B-B14F-4D97-AF65-F5344CB8AC3E}">
        <p14:creationId xmlns:p14="http://schemas.microsoft.com/office/powerpoint/2010/main" xmlns="" val="385017159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336</TotalTime>
  <Words>1547</Words>
  <Application>Microsoft Office PowerPoint</Application>
  <PresentationFormat>Özel</PresentationFormat>
  <Paragraphs>78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Droplet</vt:lpstr>
      <vt:lpstr>Meslek SeçİMİNDE AİLELER</vt:lpstr>
      <vt:lpstr>Slayt 2</vt:lpstr>
      <vt:lpstr>Slayt 3</vt:lpstr>
      <vt:lpstr>Slayt 4</vt:lpstr>
      <vt:lpstr>Slayt 5</vt:lpstr>
      <vt:lpstr>Slayt 6</vt:lpstr>
      <vt:lpstr>Slayt 7</vt:lpstr>
      <vt:lpstr>GENCİN BEKLENTİLERİ</vt:lpstr>
      <vt:lpstr>Sizin istediğiniz gelecek çocuğunuzun istediği gelecek mi?</vt:lpstr>
      <vt:lpstr>Aile olarak bu süreçte neler yapabiliriz ?</vt:lpstr>
      <vt:lpstr>Aile olarak bu süreçte neler yapabiliriz ?</vt:lpstr>
      <vt:lpstr>Slayt 12</vt:lpstr>
      <vt:lpstr>Slayt 13</vt:lpstr>
      <vt:lpstr>Slayt 14</vt:lpstr>
      <vt:lpstr>Meslek seçiminde bazi olumsuz anne ve baba tutumlari</vt:lpstr>
      <vt:lpstr>Slayt 16</vt:lpstr>
      <vt:lpstr>Gençte hedef oluşturmak için sizler neler yapabilirsiniz?</vt:lpstr>
      <vt:lpstr>Gençte hedef oluşturmak için sizler neler yapabilirsiniz?</vt:lpstr>
      <vt:lpstr>Teşvik edici sözler kullanabilirsiniz</vt:lpstr>
      <vt:lpstr>Slayt 20</vt:lpstr>
      <vt:lpstr>KAYNAK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 SeçİMİNDE AİLELERE ÖNERİLER</dc:title>
  <dc:creator>Eda ckmk</dc:creator>
  <cp:lastModifiedBy>Nurullah KAYA</cp:lastModifiedBy>
  <cp:revision>44</cp:revision>
  <dcterms:created xsi:type="dcterms:W3CDTF">2021-03-15T08:25:48Z</dcterms:created>
  <dcterms:modified xsi:type="dcterms:W3CDTF">2021-04-22T08:08:45Z</dcterms:modified>
</cp:coreProperties>
</file>